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notesSlides/notesSlide10.xml" ContentType="application/vnd.openxmlformats-officedocument.presentationml.notesSlide+xml"/>
  <Override PartName="/ppt/slides/slide10.xml" ContentType="application/vnd.openxmlformats-officedocument.presentationml.slide+xml"/>
  <Override PartName="/ppt/notesSlides/notesSlide11.xml" ContentType="application/vnd.openxmlformats-officedocument.presentationml.notes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12.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0"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4630400" cy="8229600"/>
  <p:notesSz cx="6857895" cy="9143861"/>
  <p:kinsoku lang="zh-CN" invalStChars="!%),.:;?]}¨·ˇˉ་―‖’”…‰∶、。〃々〉》」』】〕〗！＂＇％），．：；？］｀｜｝～￠" invalEndChars="([{·‘“〈《「『【〔〖（．［｛￡￥"/>
  <p:defaultTextStyle>
    <a:defPPr>
      <a:defRPr lang="zh-CN"/>
    </a:defPPr>
    <a:lvl1pPr defTabSz="914400" fontAlgn="base" hangingPunct="0"/>
    <a:lvl2pPr defTabSz="914400" fontAlgn="base" hangingPunct="0"/>
    <a:lvl3pPr defTabSz="914400" fontAlgn="base" hangingPunct="0"/>
    <a:lvl4pPr defTabSz="914400" fontAlgn="base" hangingPunct="0"/>
    <a:lvl5pPr defTabSz="914400" fontAlgn="base" hangingPunct="0"/>
    <a:lvl6pPr defTabSz="914400" fontAlgn="base" hangingPunct="0"/>
    <a:lvl7pPr defTabSz="914400" fontAlgn="base" hangingPunct="0"/>
    <a:lvl8pPr defTabSz="914400" fontAlgn="base" hangingPunct="0"/>
    <a:lvl9pPr defTabSz="914400" fontAlgn="base" hangingPunct="0"/>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11" autoAdjust="0"/>
    <p:restoredTop sz="99500" autoAdjust="0"/>
  </p:normalViewPr>
  <p:slideViewPr>
    <p:cSldViewPr snapToGrid="0" snapToObjects="1">
      <p:cViewPr varScale="1">
        <p:scale>
          <a:sx n="70" d="100"/>
          <a:sy n="70"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&lt;#&gt;</a:t>
            </a:fld>
            <a:endParaRPr lang="zh-CN" altLang="en-US" sz="1200"/>
          </a:p>
        </p:txBody>
      </p:sp>
      <p:sp>
        <p:nvSpPr>
          <p:cNvPr id="2" name="文本框"/>
          <p:cNvSpPr>
            <a:spLocks noGrp="1"/>
          </p:cNvSpPr>
          <p:nvPr>
            <p:ph type="hdr"/>
          </p:nvPr>
        </p:nvSpPr>
        <p:spPr>
          <a:xfrm rot="0">
            <a:off x="0" y="0"/>
            <a:ext cx="2971799" cy="458787"/>
          </a:xfrm>
          <a:prstGeom prst="rect"/>
          <a:noFill/>
          <a:ln w="12700" cmpd="sng" cap="flat">
            <a:noFill/>
            <a:prstDash val="solid"/>
            <a:miter/>
          </a:ln>
        </p:spPr>
        <p:txBody>
          <a:bodyPr vert="horz" wrap="square" lIns="91440" tIns="45720" rIns="91440" bIns="45720" anchor="t" anchorCtr="0">
            <a:prstTxWarp prst="textNoShape"/>
          </a:bodyPr>
          <a:lstStyle/>
          <a:p>
            <a:pPr algn="l"/>
            <a:endParaRPr lang="zh-CN" altLang="en-US" sz="1200"/>
          </a:p>
        </p:txBody>
      </p:sp>
      <p:sp>
        <p:nvSpPr>
          <p:cNvPr id="3" name="文本框"/>
          <p:cNvSpPr>
            <a:spLocks noGrp="1"/>
          </p:cNvSpPr>
          <p:nvPr>
            <p:ph type="dt" idx="1"/>
          </p:nvPr>
        </p:nvSpPr>
        <p:spPr>
          <a:xfrm rot="0">
            <a:off x="3884613" y="0"/>
            <a:ext cx="2971800" cy="458787"/>
          </a:xfrm>
          <a:prstGeom prst="rect"/>
          <a:noFill/>
          <a:ln w="12700" cmpd="sng" cap="flat">
            <a:noFill/>
            <a:prstDash val="solid"/>
            <a:miter/>
          </a:ln>
        </p:spPr>
        <p:txBody>
          <a:bodyPr vert="horz" wrap="square" lIns="91440" tIns="45720" rIns="91440" bIns="45720" anchor="t" anchorCtr="0">
            <a:prstTxWarp prst="textNoShape"/>
          </a:bodyPr>
          <a:lstStyle/>
          <a:p>
            <a:pPr algn="r"/>
            <a:fld id="{CAD2D6BD-DE1B-4B5F-8B41-2702339687B9}" type="datetime1">
              <a:rPr lang="en-US" altLang="zh-CN" sz="1200"/>
              <a:t>8/28/2025</a:t>
            </a:fld>
            <a:endParaRPr lang="zh-CN" altLang="en-US" sz="1200"/>
          </a:p>
        </p:txBody>
      </p:sp>
      <p:sp>
        <p:nvSpPr>
          <p:cNvPr id="4" name="对象"/>
          <p:cNvSpPr>
            <a:spLocks noGrp="1" noChangeAspect="1"/>
          </p:cNvSpPr>
          <p:nvPr>
            <p:ph type="sldImg" idx="2"/>
          </p:nvPr>
        </p:nvSpPr>
        <p:spPr>
          <a:xfrm rot="0">
            <a:off x="685800" y="1143000"/>
            <a:ext cx="5486400" cy="3086100"/>
          </a:xfrm>
          <a:prstGeom prst="rect"/>
          <a:noFill/>
          <a:ln w="12700" cmpd="sng" cap="flat">
            <a:solidFill>
              <a:srgbClr val="000000"/>
            </a:solidFill>
            <a:prstDash val="solid"/>
            <a:round/>
          </a:ln>
        </p:spPr>
      </p:sp>
      <p:sp>
        <p:nvSpPr>
          <p:cNvPr id="5" name="文本框"/>
          <p:cNvSpPr>
            <a:spLocks noGrp="1"/>
          </p:cNvSpPr>
          <p:nvPr>
            <p:ph type="body" idx="3"/>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文本框"/>
          <p:cNvSpPr>
            <a:spLocks noGrp="1"/>
          </p:cNvSpPr>
          <p:nvPr>
            <p:ph type="ftr" idx="4"/>
          </p:nvPr>
        </p:nvSpPr>
        <p:spPr>
          <a:xfrm rot="0">
            <a:off x="0" y="8685213"/>
            <a:ext cx="2971799" cy="458787"/>
          </a:xfrm>
          <a:prstGeom prst="rect"/>
          <a:noFill/>
          <a:ln w="12700" cmpd="sng" cap="flat">
            <a:noFill/>
            <a:prstDash val="solid"/>
            <a:miter/>
          </a:ln>
        </p:spPr>
        <p:txBody>
          <a:bodyPr vert="horz" wrap="square" lIns="91440" tIns="45720" rIns="91440" bIns="45720" anchor="b" anchorCtr="0">
            <a:prstTxWarp prst="textNoShape"/>
          </a:bodyPr>
          <a:lstStyle/>
          <a:p>
            <a:pPr algn="l"/>
            <a:endParaRPr lang="zh-CN" altLang="en-US" sz="1200"/>
          </a:p>
        </p:txBody>
      </p:sp>
    </p:spTree>
    <p:extLst>
      <p:ext uri="{BB962C8B-B14F-4D97-AF65-F5344CB8AC3E}">
        <p14:creationId xmlns:p14="http://schemas.microsoft.com/office/powerpoint/2010/main" val="1137759019"/>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1</a:t>
            </a:fld>
            <a:endParaRPr lang="zh-CN" altLang="en-US" sz="1200"/>
          </a:p>
        </p:txBody>
      </p:sp>
      <p:sp>
        <p:nvSpPr>
          <p:cNvPr id="13"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4"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948280148"/>
      </p:ext>
    </p:extLst>
  </p:cSld>
  <p:clrMapOvr>
    <a:masterClrMapping/>
  </p:clrMapOvr>
</p:notes>
</file>

<file path=ppt/notesSlides/notesSlide10.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10</a:t>
            </a:fld>
            <a:endParaRPr lang="zh-CN" altLang="en-US" sz="1200"/>
          </a:p>
        </p:txBody>
      </p:sp>
      <p:sp>
        <p:nvSpPr>
          <p:cNvPr id="196"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97"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551856620"/>
      </p:ext>
    </p:extLst>
  </p:cSld>
  <p:clrMapOvr>
    <a:masterClrMapping/>
  </p:clrMapOvr>
</p:notes>
</file>

<file path=ppt/notesSlides/notesSlide1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11</a:t>
            </a:fld>
            <a:endParaRPr lang="zh-CN" altLang="en-US" sz="1200"/>
          </a:p>
        </p:txBody>
      </p:sp>
      <p:sp>
        <p:nvSpPr>
          <p:cNvPr id="219"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220"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783760532"/>
      </p:ext>
    </p:extLst>
  </p:cSld>
  <p:clrMapOvr>
    <a:masterClrMapping/>
  </p:clrMapOvr>
</p:notes>
</file>

<file path=ppt/notesSlides/notesSlide1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12</a:t>
            </a:fld>
            <a:endParaRPr lang="zh-CN" altLang="en-US" sz="1200"/>
          </a:p>
        </p:txBody>
      </p:sp>
      <p:sp>
        <p:nvSpPr>
          <p:cNvPr id="229"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230"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224566085"/>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2</a:t>
            </a:fld>
            <a:endParaRPr lang="zh-CN" altLang="en-US" sz="1200"/>
          </a:p>
        </p:txBody>
      </p:sp>
      <p:sp>
        <p:nvSpPr>
          <p:cNvPr id="33"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34"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928869853"/>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3</a:t>
            </a:fld>
            <a:endParaRPr lang="zh-CN" altLang="en-US" sz="1200"/>
          </a:p>
        </p:txBody>
      </p:sp>
      <p:sp>
        <p:nvSpPr>
          <p:cNvPr id="67"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68"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39780125"/>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4</a:t>
            </a:fld>
            <a:endParaRPr lang="zh-CN" altLang="en-US" sz="1200"/>
          </a:p>
        </p:txBody>
      </p:sp>
      <p:sp>
        <p:nvSpPr>
          <p:cNvPr id="86"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87"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467084254"/>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5</a:t>
            </a:fld>
            <a:endParaRPr lang="zh-CN" altLang="en-US" sz="1200"/>
          </a:p>
        </p:txBody>
      </p:sp>
      <p:sp>
        <p:nvSpPr>
          <p:cNvPr id="109"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10"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936945362"/>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6</a:t>
            </a:fld>
            <a:endParaRPr lang="zh-CN" altLang="en-US" sz="1200"/>
          </a:p>
        </p:txBody>
      </p:sp>
      <p:sp>
        <p:nvSpPr>
          <p:cNvPr id="122"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23"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627634"/>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7</a:t>
            </a:fld>
            <a:endParaRPr lang="zh-CN" altLang="en-US" sz="1200"/>
          </a:p>
        </p:txBody>
      </p:sp>
      <p:sp>
        <p:nvSpPr>
          <p:cNvPr id="142"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43"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618315058"/>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8</a:t>
            </a:fld>
            <a:endParaRPr lang="zh-CN" altLang="en-US" sz="1200"/>
          </a:p>
        </p:txBody>
      </p:sp>
      <p:sp>
        <p:nvSpPr>
          <p:cNvPr id="171"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72"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797897338"/>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9</a:t>
            </a:fld>
            <a:endParaRPr lang="zh-CN" altLang="en-US" sz="1200"/>
          </a:p>
        </p:txBody>
      </p:sp>
      <p:sp>
        <p:nvSpPr>
          <p:cNvPr id="191"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92"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12681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1097280" y="2556510"/>
            <a:ext cx="12435840" cy="1764030"/>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2194560" y="4663440"/>
            <a:ext cx="10241280" cy="21031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690413126"/>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6934582"/>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989986489"/>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spTree>
      <p:nvGrpSpPr>
        <p:cNvPr id="1" name=""/>
        <p:cNvGrpSpPr/>
        <p:nvPr/>
      </p:nvGrpSpPr>
      <p:grpSpPr>
        <a:xfrm xmlns:a="http://schemas.openxmlformats.org/drawingml/2006/main">
          <a:off x="0" y="0"/>
          <a:ext cx="0" cy="0"/>
          <a:chOff x="0" y="0"/>
          <a:chExt cx="0" cy="0"/>
        </a:xfrm>
      </p:grpSpPr>
      <p:pic>
        <p:nvPicPr>
          <p:cNvPr id="8"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706221861"/>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717429735"/>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539680362"/>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332726042"/>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539091283"/>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661576498"/>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1600453588"/>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207249916"/>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480859409"/>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634162"/>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ctr" defTabSz="914400" eaLnBrk="1" fontAlgn="auto" latinLnBrk="0" hangingPunct="1">
        <a:spcBef>
          <a:spcPts val="0"/>
        </a:spcBef>
        <a:buNone/>
        <a:defRPr sz="4400" kern="1200">
          <a:solidFill>
            <a:schemeClr val="tx1"/>
          </a:solidFill>
          <a:latin typeface="Calibri Light" pitchFamily="0" charset="0"/>
          <a:ea typeface="等线 Light" pitchFamily="0" charset="0"/>
          <a:cs typeface="Calibri Light" pitchFamily="0" charset="0"/>
        </a:defRPr>
      </a:lvl1pPr>
    </p:titleStyle>
    <p:bodyStyle>
      <a:lvl1pPr marL="342900" indent="-342900" algn="l" defTabSz="914400" eaLnBrk="1" fontAlgn="auto" latinLnBrk="0" hangingPunct="1">
        <a:spcBef>
          <a:spcPct val="20000"/>
        </a:spcBef>
        <a:buFont typeface="Arial" pitchFamily="34" charset="0"/>
        <a:buChar char="•"/>
        <a:defRPr sz="3200" kern="1200">
          <a:solidFill>
            <a:schemeClr val="tx1"/>
          </a:solidFill>
          <a:latin typeface="Calibri" pitchFamily="0" charset="0"/>
          <a:ea typeface="等线" pitchFamily="0" charset="0"/>
          <a:cs typeface="Calibri" pitchFamily="0" charset="0"/>
        </a:defRPr>
      </a:lvl1pPr>
      <a:lvl2pPr marL="742950" indent="-285750" algn="l" defTabSz="914400" eaLnBrk="1" fontAlgn="auto" latinLnBrk="0" hangingPunct="1">
        <a:spcBef>
          <a:spcPct val="20000"/>
        </a:spcBef>
        <a:buFont typeface="Arial" pitchFamily="34" charset="0"/>
        <a:buChar char="–"/>
        <a:defRPr sz="2800" kern="1200">
          <a:solidFill>
            <a:schemeClr val="tx1"/>
          </a:solidFill>
          <a:latin typeface="Calibri" pitchFamily="0" charset="0"/>
          <a:ea typeface="等线" pitchFamily="0" charset="0"/>
          <a:cs typeface="Calibri" pitchFamily="0" charset="0"/>
        </a:defRPr>
      </a:lvl2pPr>
      <a:lvl3pPr marL="1143000" indent="-228600" algn="l" defTabSz="914400" eaLnBrk="1" fontAlgn="auto" latinLnBrk="0" hangingPunct="1">
        <a:spcBef>
          <a:spcPct val="20000"/>
        </a:spcBef>
        <a:buFont typeface="Arial" pitchFamily="34" charset="0"/>
        <a:buChar char="•"/>
        <a:defRPr sz="2400" kern="1200">
          <a:solidFill>
            <a:schemeClr val="tx1"/>
          </a:solidFill>
          <a:latin typeface="Calibri" pitchFamily="0" charset="0"/>
          <a:ea typeface="等线" pitchFamily="0" charset="0"/>
          <a:cs typeface="Calibri" pitchFamily="0" charset="0"/>
        </a:defRPr>
      </a:lvl3pPr>
      <a:lvl4pPr marL="16002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4pPr>
      <a:lvl5pPr marL="20574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5pPr>
      <a:lvl6pPr marL="25146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6pPr>
      <a:lvl7pPr marL="29718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7pPr>
      <a:lvl8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8pPr>
      <a:lvl9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3.png"/><Relationship Id="rId3" Type="http://schemas.openxmlformats.org/officeDocument/2006/relationships/slideLayout" Target="../slideLayouts/slideLayout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72.png"/><Relationship Id="rId2" Type="http://schemas.openxmlformats.org/officeDocument/2006/relationships/image" Target="../media/73.png"/><Relationship Id="rId3" Type="http://schemas.openxmlformats.org/officeDocument/2006/relationships/slideLayout" Target="../slideLayouts/slideLayout1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74.png"/><Relationship Id="rId2" Type="http://schemas.openxmlformats.org/officeDocument/2006/relationships/image" Target="../media/75.png"/><Relationship Id="rId3" Type="http://schemas.openxmlformats.org/officeDocument/2006/relationships/image" Target="../media/76.png"/><Relationship Id="rId4" Type="http://schemas.openxmlformats.org/officeDocument/2006/relationships/image" Target="../media/77.png"/><Relationship Id="rId5" Type="http://schemas.openxmlformats.org/officeDocument/2006/relationships/image" Target="../media/78.png"/><Relationship Id="rId6" Type="http://schemas.openxmlformats.org/officeDocument/2006/relationships/image" Target="../media/79.png"/><Relationship Id="rId7" Type="http://schemas.openxmlformats.org/officeDocument/2006/relationships/image" Target="../media/80.png"/><Relationship Id="rId8" Type="http://schemas.openxmlformats.org/officeDocument/2006/relationships/image" Target="../media/81.png"/><Relationship Id="rId9" Type="http://schemas.openxmlformats.org/officeDocument/2006/relationships/image" Target="../media/82.png"/><Relationship Id="rId10" Type="http://schemas.openxmlformats.org/officeDocument/2006/relationships/image" Target="../media/83.png"/><Relationship Id="rId11" Type="http://schemas.openxmlformats.org/officeDocument/2006/relationships/image" Target="../media/84.png"/><Relationship Id="rId12" Type="http://schemas.openxmlformats.org/officeDocument/2006/relationships/slideLayout" Target="../slideLayouts/slideLayout12.xml"/><Relationship Id="rId1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85.png"/><Relationship Id="rId2" Type="http://schemas.openxmlformats.org/officeDocument/2006/relationships/slideLayout" Target="../slideLayouts/slideLayout12.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4.png"/><Relationship Id="rId2" Type="http://schemas.openxmlformats.org/officeDocument/2006/relationships/image" Target="../media/5.png"/><Relationship Id="rId3" Type="http://schemas.openxmlformats.org/officeDocument/2006/relationships/image" Target="../media/6.png"/><Relationship Id="rId4" Type="http://schemas.openxmlformats.org/officeDocument/2006/relationships/image" Target="../media/7.png"/><Relationship Id="rId5" Type="http://schemas.openxmlformats.org/officeDocument/2006/relationships/image" Target="../media/8.png"/><Relationship Id="rId6" Type="http://schemas.openxmlformats.org/officeDocument/2006/relationships/image" Target="../media/9.png"/><Relationship Id="rId7" Type="http://schemas.openxmlformats.org/officeDocument/2006/relationships/image" Target="../media/10.png"/><Relationship Id="rId8" Type="http://schemas.openxmlformats.org/officeDocument/2006/relationships/slideLayout" Target="../slideLayouts/slideLayout12.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11.png"/><Relationship Id="rId2" Type="http://schemas.openxmlformats.org/officeDocument/2006/relationships/image" Target="../media/12.png"/><Relationship Id="rId3" Type="http://schemas.openxmlformats.org/officeDocument/2006/relationships/image" Target="../media/13.png"/><Relationship Id="rId4" Type="http://schemas.openxmlformats.org/officeDocument/2006/relationships/image" Target="../media/14.png"/><Relationship Id="rId5" Type="http://schemas.openxmlformats.org/officeDocument/2006/relationships/image" Target="../media/15.png"/><Relationship Id="rId6" Type="http://schemas.openxmlformats.org/officeDocument/2006/relationships/image" Target="../media/16.png"/><Relationship Id="rId7" Type="http://schemas.openxmlformats.org/officeDocument/2006/relationships/image" Target="../media/17.png"/><Relationship Id="rId8" Type="http://schemas.openxmlformats.org/officeDocument/2006/relationships/image" Target="../media/18.png"/><Relationship Id="rId9" Type="http://schemas.openxmlformats.org/officeDocument/2006/relationships/image" Target="../media/19.png"/><Relationship Id="rId10" Type="http://schemas.openxmlformats.org/officeDocument/2006/relationships/image" Target="../media/20.png"/><Relationship Id="rId11" Type="http://schemas.openxmlformats.org/officeDocument/2006/relationships/image" Target="../media/21.png"/><Relationship Id="rId12" Type="http://schemas.openxmlformats.org/officeDocument/2006/relationships/image" Target="../media/22.png"/><Relationship Id="rId13" Type="http://schemas.openxmlformats.org/officeDocument/2006/relationships/image" Target="../media/23.png"/><Relationship Id="rId14" Type="http://schemas.openxmlformats.org/officeDocument/2006/relationships/slideLayout" Target="../slideLayouts/slideLayout12.xml"/><Relationship Id="rId1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24.png"/><Relationship Id="rId2" Type="http://schemas.openxmlformats.org/officeDocument/2006/relationships/image" Target="../media/25.png"/><Relationship Id="rId3" Type="http://schemas.openxmlformats.org/officeDocument/2006/relationships/image" Target="../media/26.png"/><Relationship Id="rId4" Type="http://schemas.openxmlformats.org/officeDocument/2006/relationships/image" Target="../media/27.png"/><Relationship Id="rId5" Type="http://schemas.openxmlformats.org/officeDocument/2006/relationships/image" Target="../media/28.png"/><Relationship Id="rId6" Type="http://schemas.openxmlformats.org/officeDocument/2006/relationships/image" Target="../media/29.png"/><Relationship Id="rId7" Type="http://schemas.openxmlformats.org/officeDocument/2006/relationships/image" Target="../media/30.png"/><Relationship Id="rId8" Type="http://schemas.openxmlformats.org/officeDocument/2006/relationships/slideLayout" Target="../slideLayouts/slideLayout12.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31.png"/><Relationship Id="rId2" Type="http://schemas.openxmlformats.org/officeDocument/2006/relationships/image" Target="../media/32.png"/><Relationship Id="rId3" Type="http://schemas.openxmlformats.org/officeDocument/2006/relationships/image" Target="../media/33.png"/><Relationship Id="rId4" Type="http://schemas.openxmlformats.org/officeDocument/2006/relationships/image" Target="../media/34.png"/><Relationship Id="rId5" Type="http://schemas.openxmlformats.org/officeDocument/2006/relationships/image" Target="../media/35.png"/><Relationship Id="rId6" Type="http://schemas.openxmlformats.org/officeDocument/2006/relationships/image" Target="../media/36.png"/><Relationship Id="rId7" Type="http://schemas.openxmlformats.org/officeDocument/2006/relationships/image" Target="../media/37.png"/><Relationship Id="rId8" Type="http://schemas.openxmlformats.org/officeDocument/2006/relationships/image" Target="../media/38.png"/><Relationship Id="rId9" Type="http://schemas.openxmlformats.org/officeDocument/2006/relationships/image" Target="../media/39.png"/><Relationship Id="rId10" Type="http://schemas.openxmlformats.org/officeDocument/2006/relationships/image" Target="../media/40.png"/><Relationship Id="rId11" Type="http://schemas.openxmlformats.org/officeDocument/2006/relationships/image" Target="../media/41.png"/><Relationship Id="rId12" Type="http://schemas.openxmlformats.org/officeDocument/2006/relationships/slideLayout" Target="../slideLayouts/slideLayout12.xml"/><Relationship Id="rId1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42.png"/><Relationship Id="rId2" Type="http://schemas.openxmlformats.org/officeDocument/2006/relationships/image" Target="../media/43.png"/><Relationship Id="rId3" Type="http://schemas.openxmlformats.org/officeDocument/2006/relationships/image" Target="../media/44.png"/><Relationship Id="rId4" Type="http://schemas.openxmlformats.org/officeDocument/2006/relationships/image" Target="../media/45.png"/><Relationship Id="rId5" Type="http://schemas.openxmlformats.org/officeDocument/2006/relationships/slideLayout" Target="../slideLayouts/slideLayout12.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46.png"/><Relationship Id="rId2" Type="http://schemas.openxmlformats.org/officeDocument/2006/relationships/image" Target="../media/47.png"/><Relationship Id="rId3" Type="http://schemas.openxmlformats.org/officeDocument/2006/relationships/image" Target="../media/48.png"/><Relationship Id="rId4" Type="http://schemas.openxmlformats.org/officeDocument/2006/relationships/image" Target="../media/49.png"/><Relationship Id="rId5" Type="http://schemas.openxmlformats.org/officeDocument/2006/relationships/image" Target="../media/50.png"/><Relationship Id="rId6" Type="http://schemas.openxmlformats.org/officeDocument/2006/relationships/slideLayout" Target="../slideLayouts/slideLayout12.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51.png"/><Relationship Id="rId2" Type="http://schemas.openxmlformats.org/officeDocument/2006/relationships/image" Target="../media/52.png"/><Relationship Id="rId3" Type="http://schemas.openxmlformats.org/officeDocument/2006/relationships/image" Target="../media/53.png"/><Relationship Id="rId4" Type="http://schemas.openxmlformats.org/officeDocument/2006/relationships/image" Target="../media/54.png"/><Relationship Id="rId5" Type="http://schemas.openxmlformats.org/officeDocument/2006/relationships/image" Target="../media/55.png"/><Relationship Id="rId6" Type="http://schemas.openxmlformats.org/officeDocument/2006/relationships/image" Target="../media/56.png"/><Relationship Id="rId7" Type="http://schemas.openxmlformats.org/officeDocument/2006/relationships/image" Target="../media/57.png"/><Relationship Id="rId8" Type="http://schemas.openxmlformats.org/officeDocument/2006/relationships/image" Target="../media/58.png"/><Relationship Id="rId9" Type="http://schemas.openxmlformats.org/officeDocument/2006/relationships/image" Target="../media/59.png"/><Relationship Id="rId10" Type="http://schemas.openxmlformats.org/officeDocument/2006/relationships/image" Target="../media/60.png"/><Relationship Id="rId11" Type="http://schemas.openxmlformats.org/officeDocument/2006/relationships/image" Target="../media/61.png"/><Relationship Id="rId12" Type="http://schemas.openxmlformats.org/officeDocument/2006/relationships/image" Target="../media/62.png"/><Relationship Id="rId13" Type="http://schemas.openxmlformats.org/officeDocument/2006/relationships/image" Target="../media/63.png"/><Relationship Id="rId14" Type="http://schemas.openxmlformats.org/officeDocument/2006/relationships/image" Target="../media/64.png"/><Relationship Id="rId15" Type="http://schemas.openxmlformats.org/officeDocument/2006/relationships/slideLayout" Target="../slideLayouts/slideLayout12.xml"/><Relationship Id="rId1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65.png"/><Relationship Id="rId2" Type="http://schemas.openxmlformats.org/officeDocument/2006/relationships/image" Target="../media/66.png"/><Relationship Id="rId3" Type="http://schemas.openxmlformats.org/officeDocument/2006/relationships/image" Target="../media/67.png"/><Relationship Id="rId4" Type="http://schemas.openxmlformats.org/officeDocument/2006/relationships/image" Target="../media/68.png"/><Relationship Id="rId5" Type="http://schemas.openxmlformats.org/officeDocument/2006/relationships/image" Target="../media/69.png"/><Relationship Id="rId6" Type="http://schemas.openxmlformats.org/officeDocument/2006/relationships/image" Target="../media/70.png"/><Relationship Id="rId7" Type="http://schemas.openxmlformats.org/officeDocument/2006/relationships/image" Target="../media/71.png"/><Relationship Id="rId8" Type="http://schemas.openxmlformats.org/officeDocument/2006/relationships/slideLayout" Target="../slideLayouts/slideLayout12.xml"/><Relationship Id="rId9"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9"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0" name="图片" descr="preencoded.png"/>
          <p:cNvPicPr>
            <a:picLocks noChangeAspect="1"/>
          </p:cNvPicPr>
          <p:nvPr/>
        </p:nvPicPr>
        <p:blipFill>
          <a:blip r:embed="rId2" cstate="print"/>
          <a:stretch>
            <a:fillRect/>
          </a:stretch>
        </p:blipFill>
        <p:spPr>
          <a:xfrm rot="0">
            <a:off x="0" y="0"/>
            <a:ext cx="14630401" cy="2322576"/>
          </a:xfrm>
          <a:prstGeom prst="rect"/>
          <a:noFill/>
          <a:ln w="12700" cmpd="sng" cap="flat">
            <a:noFill/>
            <a:prstDash val="solid"/>
            <a:miter/>
          </a:ln>
        </p:spPr>
      </p:pic>
      <p:sp>
        <p:nvSpPr>
          <p:cNvPr id="11" name="矩形"/>
          <p:cNvSpPr>
            <a:spLocks/>
          </p:cNvSpPr>
          <p:nvPr/>
        </p:nvSpPr>
        <p:spPr>
          <a:xfrm rot="0">
            <a:off x="685800" y="4270248"/>
            <a:ext cx="13267944" cy="841248"/>
          </a:xfrm>
          <a:prstGeom prst="rect"/>
          <a:noFill/>
          <a:ln w="12700" cmpd="sng" cap="flat">
            <a:noFill/>
            <a:prstDash val="solid"/>
            <a:miter/>
          </a:ln>
        </p:spPr>
        <p:txBody>
          <a:bodyPr vert="horz" wrap="none" lIns="0" tIns="0" rIns="0" bIns="0" anchor="ctr" anchorCtr="0">
            <a:prstTxWarp prst="textNoShape"/>
          </a:bodyPr>
          <a:lstStyle/>
          <a:p>
            <a:pPr marL="0" indent="0" algn="l">
              <a:lnSpc>
                <a:spcPts val="6619"/>
              </a:lnSpc>
              <a:spcBef>
                <a:spcPts val="0"/>
              </a:spcBef>
              <a:spcAft>
                <a:spcPts val="0"/>
              </a:spcAft>
              <a:buNone/>
            </a:pPr>
            <a:r>
              <a:rPr lang="en-US" altLang="zh-CN" sz="5290" b="0" i="0" u="none" strike="noStrike" kern="0" cap="none" spc="0" baseline="0">
                <a:solidFill>
                  <a:srgbClr val="1B3E88"/>
                </a:solidFill>
                <a:latin typeface="思源黑体-Regular" pitchFamily="34" charset="0"/>
                <a:ea typeface="思源黑体-Regular" pitchFamily="34" charset="0"/>
                <a:cs typeface="思源黑体-Regular" pitchFamily="34" charset="0"/>
              </a:rPr>
              <a:t>Digital Portal Project</a:t>
            </a:r>
            <a:endParaRPr lang="zh-CN" altLang="en-US" sz="5290" b="0" i="0" u="none" strike="noStrike" kern="0" cap="none" spc="0" baseline="0">
              <a:latin typeface="Droid Sans"/>
              <a:ea typeface="Droid Sans"/>
              <a:cs typeface="Lucida Sans"/>
            </a:endParaRPr>
          </a:p>
        </p:txBody>
      </p:sp>
      <p:sp>
        <p:nvSpPr>
          <p:cNvPr id="12" name="矩形"/>
          <p:cNvSpPr>
            <a:spLocks/>
          </p:cNvSpPr>
          <p:nvPr/>
        </p:nvSpPr>
        <p:spPr>
          <a:xfrm rot="0">
            <a:off x="685800" y="5330951"/>
            <a:ext cx="13267944" cy="731519"/>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The Digital Portal project is designed to establish a centralized online platform that empowers users to effectively present their skills, projects, and experiences. In today's digital age, this platform will facilitate personal branding and professional networking, allowing individuals to connect and engage with a wider audience.</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660783019"/>
      </p:ext>
    </p:extLst>
  </p:cSld>
  <p:clrMapOvr>
    <a:masterClrMapping/>
  </p:clrMapOvr>
</p:sld>
</file>

<file path=ppt/slides/slide10.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93"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sp>
        <p:nvSpPr>
          <p:cNvPr id="194" name="矩形"/>
          <p:cNvSpPr>
            <a:spLocks/>
          </p:cNvSpPr>
          <p:nvPr/>
        </p:nvSpPr>
        <p:spPr>
          <a:xfrm rot="0">
            <a:off x="681226" y="690371"/>
            <a:ext cx="13267944" cy="612647"/>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4400" b="0" i="0" u="none" strike="noStrike" kern="0" cap="none" spc="0" baseline="0">
                <a:solidFill>
                  <a:srgbClr val="1B3E88"/>
                </a:solidFill>
                <a:latin typeface="思源黑体-Regular" pitchFamily="34" charset="0"/>
                <a:ea typeface="思源黑体-Regular" pitchFamily="34" charset="0"/>
                <a:cs typeface="思源黑体-Regular" pitchFamily="34" charset="0"/>
              </a:rPr>
              <a:t>Results and Screenshots</a:t>
            </a:r>
            <a:endParaRPr lang="zh-CN" altLang="en-US" sz="3840" b="0" i="0" u="none" strike="noStrike" kern="0" cap="none" spc="0" baseline="0">
              <a:latin typeface="Droid Sans"/>
              <a:ea typeface="Droid Sans"/>
              <a:cs typeface="Lucida Sans"/>
            </a:endParaRPr>
          </a:p>
        </p:txBody>
      </p:sp>
      <p:pic>
        <p:nvPicPr>
          <p:cNvPr id="195" name="图片"/>
          <p:cNvPicPr>
            <a:picLocks/>
          </p:cNvPicPr>
          <p:nvPr/>
        </p:nvPicPr>
        <p:blipFill>
          <a:blip r:embed="rId2" cstate="print"/>
          <a:stretch>
            <a:fillRect/>
          </a:stretch>
        </p:blipFill>
        <p:spPr>
          <a:xfrm rot="0">
            <a:off x="1384918" y="1993392"/>
            <a:ext cx="11860563" cy="5925931"/>
          </a:xfrm>
          <a:prstGeom prst="rect"/>
          <a:noFill/>
          <a:ln w="12700" cmpd="sng" cap="flat">
            <a:noFill/>
            <a:prstDash val="solid"/>
            <a:miter/>
          </a:ln>
        </p:spPr>
      </p:pic>
    </p:spTree>
    <p:extLst>
      <p:ext uri="{BB962C8B-B14F-4D97-AF65-F5344CB8AC3E}">
        <p14:creationId xmlns:p14="http://schemas.microsoft.com/office/powerpoint/2010/main" val="1182895680"/>
      </p:ext>
    </p:extLst>
  </p:cSld>
  <p:clrMapOvr>
    <a:masterClrMapping/>
  </p:clrMapOvr>
</p:sld>
</file>

<file path=ppt/slides/slide11.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98"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99" name="图片" descr="preencoded.png"/>
          <p:cNvPicPr>
            <a:picLocks noChangeAspect="1"/>
          </p:cNvPicPr>
          <p:nvPr/>
        </p:nvPicPr>
        <p:blipFill>
          <a:blip r:embed="rId2" cstate="print"/>
          <a:stretch>
            <a:fillRect/>
          </a:stretch>
        </p:blipFill>
        <p:spPr>
          <a:xfrm rot="0">
            <a:off x="0" y="0"/>
            <a:ext cx="14630401" cy="2322576"/>
          </a:xfrm>
          <a:prstGeom prst="rect"/>
          <a:noFill/>
          <a:ln w="12700" cmpd="sng" cap="flat">
            <a:noFill/>
            <a:prstDash val="solid"/>
            <a:miter/>
          </a:ln>
        </p:spPr>
      </p:pic>
      <p:pic>
        <p:nvPicPr>
          <p:cNvPr id="200" name="图片" descr="preencoded.png"/>
          <p:cNvPicPr>
            <a:picLocks noChangeAspect="1"/>
          </p:cNvPicPr>
          <p:nvPr/>
        </p:nvPicPr>
        <p:blipFill>
          <a:blip r:embed="rId3" cstate="print"/>
          <a:stretch>
            <a:fillRect/>
          </a:stretch>
        </p:blipFill>
        <p:spPr>
          <a:xfrm rot="0">
            <a:off x="704088" y="4782312"/>
            <a:ext cx="4270247" cy="1609344"/>
          </a:xfrm>
          <a:prstGeom prst="rect"/>
          <a:noFill/>
          <a:ln w="12700" cmpd="sng" cap="flat">
            <a:noFill/>
            <a:prstDash val="solid"/>
            <a:miter/>
          </a:ln>
        </p:spPr>
      </p:pic>
      <p:pic>
        <p:nvPicPr>
          <p:cNvPr id="201" name="图片" descr="preencoded.png"/>
          <p:cNvPicPr>
            <a:picLocks noChangeAspect="1"/>
          </p:cNvPicPr>
          <p:nvPr/>
        </p:nvPicPr>
        <p:blipFill>
          <a:blip r:embed="rId4" cstate="print"/>
          <a:stretch>
            <a:fillRect/>
          </a:stretch>
        </p:blipFill>
        <p:spPr>
          <a:xfrm rot="0">
            <a:off x="5184648" y="4782312"/>
            <a:ext cx="4270248" cy="1609344"/>
          </a:xfrm>
          <a:prstGeom prst="rect"/>
          <a:noFill/>
          <a:ln w="12700" cmpd="sng" cap="flat">
            <a:noFill/>
            <a:prstDash val="solid"/>
            <a:miter/>
          </a:ln>
        </p:spPr>
      </p:pic>
      <p:pic>
        <p:nvPicPr>
          <p:cNvPr id="202" name="图片" descr="preencoded.png"/>
          <p:cNvPicPr>
            <a:picLocks noChangeAspect="1"/>
          </p:cNvPicPr>
          <p:nvPr/>
        </p:nvPicPr>
        <p:blipFill>
          <a:blip r:embed="rId5" cstate="print"/>
          <a:stretch>
            <a:fillRect/>
          </a:stretch>
        </p:blipFill>
        <p:spPr>
          <a:xfrm rot="0">
            <a:off x="9674352" y="4782312"/>
            <a:ext cx="4270247" cy="1609344"/>
          </a:xfrm>
          <a:prstGeom prst="rect"/>
          <a:noFill/>
          <a:ln w="12700" cmpd="sng" cap="flat">
            <a:noFill/>
            <a:prstDash val="solid"/>
            <a:miter/>
          </a:ln>
        </p:spPr>
      </p:pic>
      <p:pic>
        <p:nvPicPr>
          <p:cNvPr id="203" name="图片" descr="preencoded.png"/>
          <p:cNvPicPr>
            <a:picLocks noChangeAspect="1"/>
          </p:cNvPicPr>
          <p:nvPr/>
        </p:nvPicPr>
        <p:blipFill>
          <a:blip r:embed="rId6" cstate="print"/>
          <a:stretch>
            <a:fillRect/>
          </a:stretch>
        </p:blipFill>
        <p:spPr>
          <a:xfrm rot="0">
            <a:off x="1481328" y="4974335"/>
            <a:ext cx="3291840" cy="1216152"/>
          </a:xfrm>
          <a:prstGeom prst="rect"/>
          <a:noFill/>
          <a:ln w="12700" cmpd="sng" cap="flat">
            <a:noFill/>
            <a:prstDash val="solid"/>
            <a:miter/>
          </a:ln>
        </p:spPr>
      </p:pic>
      <p:pic>
        <p:nvPicPr>
          <p:cNvPr id="204" name="图片" descr="preencoded.png"/>
          <p:cNvPicPr>
            <a:picLocks noChangeAspect="1"/>
          </p:cNvPicPr>
          <p:nvPr/>
        </p:nvPicPr>
        <p:blipFill>
          <a:blip r:embed="rId7" cstate="print"/>
          <a:stretch>
            <a:fillRect/>
          </a:stretch>
        </p:blipFill>
        <p:spPr>
          <a:xfrm rot="0">
            <a:off x="5971032" y="4974335"/>
            <a:ext cx="3291840" cy="1216152"/>
          </a:xfrm>
          <a:prstGeom prst="rect"/>
          <a:noFill/>
          <a:ln w="12700" cmpd="sng" cap="flat">
            <a:noFill/>
            <a:prstDash val="solid"/>
            <a:miter/>
          </a:ln>
        </p:spPr>
      </p:pic>
      <p:pic>
        <p:nvPicPr>
          <p:cNvPr id="205" name="图片" descr="preencoded.png"/>
          <p:cNvPicPr>
            <a:picLocks noChangeAspect="1"/>
          </p:cNvPicPr>
          <p:nvPr/>
        </p:nvPicPr>
        <p:blipFill>
          <a:blip r:embed="rId8" cstate="print"/>
          <a:stretch>
            <a:fillRect/>
          </a:stretch>
        </p:blipFill>
        <p:spPr>
          <a:xfrm rot="0">
            <a:off x="10451593" y="4974335"/>
            <a:ext cx="3291840" cy="1216152"/>
          </a:xfrm>
          <a:prstGeom prst="rect"/>
          <a:noFill/>
          <a:ln w="12700" cmpd="sng" cap="flat">
            <a:noFill/>
            <a:prstDash val="solid"/>
            <a:miter/>
          </a:ln>
        </p:spPr>
      </p:pic>
      <p:pic>
        <p:nvPicPr>
          <p:cNvPr id="206" name="图片" descr="preencoded.png"/>
          <p:cNvPicPr>
            <a:picLocks noChangeAspect="1"/>
          </p:cNvPicPr>
          <p:nvPr/>
        </p:nvPicPr>
        <p:blipFill>
          <a:blip r:embed="rId9" cstate="print"/>
          <a:stretch>
            <a:fillRect/>
          </a:stretch>
        </p:blipFill>
        <p:spPr>
          <a:xfrm rot="0">
            <a:off x="877824" y="4965192"/>
            <a:ext cx="420624" cy="420623"/>
          </a:xfrm>
          <a:prstGeom prst="rect"/>
          <a:noFill/>
          <a:ln w="12700" cmpd="sng" cap="flat">
            <a:noFill/>
            <a:prstDash val="solid"/>
            <a:miter/>
          </a:ln>
        </p:spPr>
      </p:pic>
      <p:pic>
        <p:nvPicPr>
          <p:cNvPr id="207" name="图片" descr="preencoded.png"/>
          <p:cNvPicPr>
            <a:picLocks noChangeAspect="1"/>
          </p:cNvPicPr>
          <p:nvPr/>
        </p:nvPicPr>
        <p:blipFill>
          <a:blip r:embed="rId10" cstate="print"/>
          <a:stretch>
            <a:fillRect/>
          </a:stretch>
        </p:blipFill>
        <p:spPr>
          <a:xfrm rot="0">
            <a:off x="5367528" y="4965192"/>
            <a:ext cx="420623" cy="420623"/>
          </a:xfrm>
          <a:prstGeom prst="rect"/>
          <a:noFill/>
          <a:ln w="12700" cmpd="sng" cap="flat">
            <a:noFill/>
            <a:prstDash val="solid"/>
            <a:miter/>
          </a:ln>
        </p:spPr>
      </p:pic>
      <p:pic>
        <p:nvPicPr>
          <p:cNvPr id="208" name="图片" descr="preencoded.png"/>
          <p:cNvPicPr>
            <a:picLocks noChangeAspect="1"/>
          </p:cNvPicPr>
          <p:nvPr/>
        </p:nvPicPr>
        <p:blipFill>
          <a:blip r:embed="rId11" cstate="print"/>
          <a:stretch>
            <a:fillRect/>
          </a:stretch>
        </p:blipFill>
        <p:spPr>
          <a:xfrm rot="0">
            <a:off x="9857232" y="4965192"/>
            <a:ext cx="420623" cy="420623"/>
          </a:xfrm>
          <a:prstGeom prst="rect"/>
          <a:noFill/>
          <a:ln w="12700" cmpd="sng" cap="flat">
            <a:noFill/>
            <a:prstDash val="solid"/>
            <a:miter/>
          </a:ln>
        </p:spPr>
      </p:pic>
      <p:sp>
        <p:nvSpPr>
          <p:cNvPr id="209" name="矩形"/>
          <p:cNvSpPr>
            <a:spLocks/>
          </p:cNvSpPr>
          <p:nvPr/>
        </p:nvSpPr>
        <p:spPr>
          <a:xfrm rot="0">
            <a:off x="685800" y="3941064"/>
            <a:ext cx="13267944" cy="612648"/>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Conclusion of the Digital Portal Impact</a:t>
            </a:r>
            <a:endParaRPr lang="zh-CN" altLang="en-US" sz="3840" b="0" i="0" u="none" strike="noStrike" kern="0" cap="none" spc="0" baseline="0">
              <a:latin typeface="Droid Sans"/>
              <a:ea typeface="Droid Sans"/>
              <a:cs typeface="Lucida Sans"/>
            </a:endParaRPr>
          </a:p>
        </p:txBody>
      </p:sp>
      <p:sp>
        <p:nvSpPr>
          <p:cNvPr id="210" name="矩形"/>
          <p:cNvSpPr>
            <a:spLocks/>
          </p:cNvSpPr>
          <p:nvPr/>
        </p:nvSpPr>
        <p:spPr>
          <a:xfrm rot="0">
            <a:off x="1024127" y="4992623"/>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1</a:t>
            </a:r>
            <a:endParaRPr lang="zh-CN" altLang="en-US" sz="1920" b="0" i="0" u="none" strike="noStrike" kern="0" cap="none" spc="0" baseline="0">
              <a:latin typeface="Droid Sans"/>
              <a:ea typeface="Droid Sans"/>
              <a:cs typeface="Lucida Sans"/>
            </a:endParaRPr>
          </a:p>
        </p:txBody>
      </p:sp>
      <p:sp>
        <p:nvSpPr>
          <p:cNvPr id="211" name="矩形"/>
          <p:cNvSpPr>
            <a:spLocks/>
          </p:cNvSpPr>
          <p:nvPr/>
        </p:nvSpPr>
        <p:spPr>
          <a:xfrm rot="0">
            <a:off x="1481328" y="4974335"/>
            <a:ext cx="3291840"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Effective Platform</a:t>
            </a:r>
            <a:endParaRPr lang="zh-CN" altLang="en-US" sz="1920" b="0" i="0" u="none" strike="noStrike" kern="0" cap="none" spc="0" baseline="0">
              <a:latin typeface="Droid Sans"/>
              <a:ea typeface="Droid Sans"/>
              <a:cs typeface="Lucida Sans"/>
            </a:endParaRPr>
          </a:p>
        </p:txBody>
      </p:sp>
      <p:sp>
        <p:nvSpPr>
          <p:cNvPr id="212" name="矩形"/>
          <p:cNvSpPr>
            <a:spLocks/>
          </p:cNvSpPr>
          <p:nvPr/>
        </p:nvSpPr>
        <p:spPr>
          <a:xfrm rot="0">
            <a:off x="1481328" y="5458968"/>
            <a:ext cx="3291840" cy="731519"/>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The Digital Portal effectively addresses the need for a modern platform for users.</a:t>
            </a:r>
            <a:endParaRPr lang="zh-CN" altLang="en-US" sz="1530" b="0" i="0" u="none" strike="noStrike" kern="0" cap="none" spc="0" baseline="0">
              <a:latin typeface="Droid Sans"/>
              <a:ea typeface="Droid Sans"/>
              <a:cs typeface="Lucida Sans"/>
            </a:endParaRPr>
          </a:p>
        </p:txBody>
      </p:sp>
      <p:sp>
        <p:nvSpPr>
          <p:cNvPr id="213" name="矩形"/>
          <p:cNvSpPr>
            <a:spLocks/>
          </p:cNvSpPr>
          <p:nvPr/>
        </p:nvSpPr>
        <p:spPr>
          <a:xfrm rot="0">
            <a:off x="5513831" y="4992623"/>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2</a:t>
            </a:r>
            <a:endParaRPr lang="zh-CN" altLang="en-US" sz="1920" b="0" i="0" u="none" strike="noStrike" kern="0" cap="none" spc="0" baseline="0">
              <a:latin typeface="Droid Sans"/>
              <a:ea typeface="Droid Sans"/>
              <a:cs typeface="Lucida Sans"/>
            </a:endParaRPr>
          </a:p>
        </p:txBody>
      </p:sp>
      <p:sp>
        <p:nvSpPr>
          <p:cNvPr id="214" name="矩形"/>
          <p:cNvSpPr>
            <a:spLocks/>
          </p:cNvSpPr>
          <p:nvPr/>
        </p:nvSpPr>
        <p:spPr>
          <a:xfrm rot="0">
            <a:off x="5971032" y="4974335"/>
            <a:ext cx="3291840"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Enhanced Visibility</a:t>
            </a:r>
            <a:endParaRPr lang="zh-CN" altLang="en-US" sz="1920" b="0" i="0" u="none" strike="noStrike" kern="0" cap="none" spc="0" baseline="0">
              <a:latin typeface="Droid Sans"/>
              <a:ea typeface="Droid Sans"/>
              <a:cs typeface="Lucida Sans"/>
            </a:endParaRPr>
          </a:p>
        </p:txBody>
      </p:sp>
      <p:sp>
        <p:nvSpPr>
          <p:cNvPr id="215" name="矩形"/>
          <p:cNvSpPr>
            <a:spLocks/>
          </p:cNvSpPr>
          <p:nvPr/>
        </p:nvSpPr>
        <p:spPr>
          <a:xfrm rot="0">
            <a:off x="5971032" y="5458968"/>
            <a:ext cx="3291840" cy="731519"/>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Transitioning from traditional resumes to digital portfolios enhances user visibility.</a:t>
            </a:r>
            <a:endParaRPr lang="zh-CN" altLang="en-US" sz="1530" b="0" i="0" u="none" strike="noStrike" kern="0" cap="none" spc="0" baseline="0">
              <a:latin typeface="Droid Sans"/>
              <a:ea typeface="Droid Sans"/>
              <a:cs typeface="Lucida Sans"/>
            </a:endParaRPr>
          </a:p>
        </p:txBody>
      </p:sp>
      <p:sp>
        <p:nvSpPr>
          <p:cNvPr id="216" name="矩形"/>
          <p:cNvSpPr>
            <a:spLocks/>
          </p:cNvSpPr>
          <p:nvPr/>
        </p:nvSpPr>
        <p:spPr>
          <a:xfrm rot="0">
            <a:off x="9994392" y="4992623"/>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3</a:t>
            </a:r>
            <a:endParaRPr lang="zh-CN" altLang="en-US" sz="1920" b="0" i="0" u="none" strike="noStrike" kern="0" cap="none" spc="0" baseline="0">
              <a:latin typeface="Droid Sans"/>
              <a:ea typeface="Droid Sans"/>
              <a:cs typeface="Lucida Sans"/>
            </a:endParaRPr>
          </a:p>
        </p:txBody>
      </p:sp>
      <p:sp>
        <p:nvSpPr>
          <p:cNvPr id="217" name="矩形"/>
          <p:cNvSpPr>
            <a:spLocks/>
          </p:cNvSpPr>
          <p:nvPr/>
        </p:nvSpPr>
        <p:spPr>
          <a:xfrm rot="0">
            <a:off x="10451593" y="4974335"/>
            <a:ext cx="3291840"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Future Developments</a:t>
            </a:r>
            <a:endParaRPr lang="zh-CN" altLang="en-US" sz="1920" b="0" i="0" u="none" strike="noStrike" kern="0" cap="none" spc="0" baseline="0">
              <a:latin typeface="Droid Sans"/>
              <a:ea typeface="Droid Sans"/>
              <a:cs typeface="Lucida Sans"/>
            </a:endParaRPr>
          </a:p>
        </p:txBody>
      </p:sp>
      <p:sp>
        <p:nvSpPr>
          <p:cNvPr id="218" name="矩形"/>
          <p:cNvSpPr>
            <a:spLocks/>
          </p:cNvSpPr>
          <p:nvPr/>
        </p:nvSpPr>
        <p:spPr>
          <a:xfrm rot="0">
            <a:off x="10451593" y="5458968"/>
            <a:ext cx="3291840" cy="731519"/>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Future developments will focus on feature expansion and user experience improvement.</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041613411"/>
      </p:ext>
    </p:extLst>
  </p:cSld>
  <p:clrMapOvr>
    <a:masterClrMapping/>
  </p:clrMapOvr>
</p:sld>
</file>

<file path=ppt/slides/slide12.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21"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sp>
        <p:nvSpPr>
          <p:cNvPr id="222" name="矩形"/>
          <p:cNvSpPr>
            <a:spLocks/>
          </p:cNvSpPr>
          <p:nvPr/>
        </p:nvSpPr>
        <p:spPr>
          <a:xfrm rot="0">
            <a:off x="685800" y="2414016"/>
            <a:ext cx="13267944" cy="612647"/>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GitHub Repository for Digital Portal Project</a:t>
            </a:r>
            <a:endParaRPr lang="zh-CN" altLang="en-US" sz="3840" b="0" i="0" u="none" strike="noStrike" kern="0" cap="none" spc="0" baseline="0">
              <a:latin typeface="Droid Sans"/>
              <a:ea typeface="Droid Sans"/>
              <a:cs typeface="Lucida Sans"/>
            </a:endParaRPr>
          </a:p>
        </p:txBody>
      </p:sp>
      <p:sp>
        <p:nvSpPr>
          <p:cNvPr id="223" name="矩形"/>
          <p:cNvSpPr>
            <a:spLocks/>
          </p:cNvSpPr>
          <p:nvPr/>
        </p:nvSpPr>
        <p:spPr>
          <a:xfrm rot="0">
            <a:off x="795528" y="4745736"/>
            <a:ext cx="4005072" cy="310895"/>
          </a:xfrm>
          <a:prstGeom prst="rect"/>
          <a:noFill/>
          <a:ln w="12700" cmpd="sng" cap="flat">
            <a:noFill/>
            <a:prstDash val="solid"/>
            <a:miter/>
          </a:ln>
        </p:spPr>
        <p:txBody>
          <a:bodyPr vert="horz" wrap="none" lIns="0" tIns="0" rIns="0" bIns="0" anchor="ctr" anchorCtr="0">
            <a:prstTxWarp prst="textNoShape"/>
          </a:bodyPr>
          <a:lstStyle/>
          <a:p>
            <a:pPr marL="0" indent="0" algn="ct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Visit Repository</a:t>
            </a:r>
            <a:endParaRPr lang="zh-CN" altLang="en-US" sz="1920" b="0" i="0" u="none" strike="noStrike" kern="0" cap="none" spc="0" baseline="0">
              <a:latin typeface="Droid Sans"/>
              <a:ea typeface="Droid Sans"/>
              <a:cs typeface="Lucida Sans"/>
            </a:endParaRPr>
          </a:p>
        </p:txBody>
      </p:sp>
      <p:sp>
        <p:nvSpPr>
          <p:cNvPr id="224" name="矩形"/>
          <p:cNvSpPr>
            <a:spLocks/>
          </p:cNvSpPr>
          <p:nvPr/>
        </p:nvSpPr>
        <p:spPr>
          <a:xfrm rot="0">
            <a:off x="795528" y="5230368"/>
            <a:ext cx="4005072" cy="493775"/>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Explore the Digital Portal project resources.</a:t>
            </a:r>
            <a:endParaRPr lang="zh-CN" altLang="en-US" sz="1530" b="0" i="0" u="none" strike="noStrike" kern="0" cap="none" spc="0" baseline="0">
              <a:latin typeface="Droid Sans"/>
              <a:ea typeface="Droid Sans"/>
              <a:cs typeface="Lucida Sans"/>
            </a:endParaRPr>
          </a:p>
        </p:txBody>
      </p:sp>
      <p:sp>
        <p:nvSpPr>
          <p:cNvPr id="225" name="矩形"/>
          <p:cNvSpPr>
            <a:spLocks/>
          </p:cNvSpPr>
          <p:nvPr/>
        </p:nvSpPr>
        <p:spPr>
          <a:xfrm rot="0">
            <a:off x="5321808" y="4745736"/>
            <a:ext cx="4005072" cy="310895"/>
          </a:xfrm>
          <a:prstGeom prst="rect"/>
          <a:noFill/>
          <a:ln w="12700" cmpd="sng" cap="flat">
            <a:noFill/>
            <a:prstDash val="solid"/>
            <a:miter/>
          </a:ln>
        </p:spPr>
        <p:txBody>
          <a:bodyPr vert="horz" wrap="none" lIns="0" tIns="0" rIns="0" bIns="0" anchor="ctr" anchorCtr="0">
            <a:prstTxWarp prst="textNoShape"/>
          </a:bodyPr>
          <a:lstStyle/>
          <a:p>
            <a:pPr marL="0" indent="0" algn="ct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Get Source Code</a:t>
            </a:r>
            <a:endParaRPr lang="zh-CN" altLang="en-US" sz="1920" b="0" i="0" u="none" strike="noStrike" kern="0" cap="none" spc="0" baseline="0">
              <a:latin typeface="Droid Sans"/>
              <a:ea typeface="Droid Sans"/>
              <a:cs typeface="Lucida Sans"/>
            </a:endParaRPr>
          </a:p>
        </p:txBody>
      </p:sp>
      <p:sp>
        <p:nvSpPr>
          <p:cNvPr id="226" name="矩形"/>
          <p:cNvSpPr>
            <a:spLocks/>
          </p:cNvSpPr>
          <p:nvPr/>
        </p:nvSpPr>
        <p:spPr>
          <a:xfrm rot="0">
            <a:off x="5321808" y="5230368"/>
            <a:ext cx="4005072" cy="246888"/>
          </a:xfrm>
          <a:prstGeom prst="rect"/>
          <a:noFill/>
          <a:ln w="12700" cmpd="sng" cap="flat">
            <a:noFill/>
            <a:prstDash val="solid"/>
            <a:miter/>
          </a:ln>
        </p:spPr>
        <p:txBody>
          <a:bodyPr vert="horz" wrap="none" lIns="0" tIns="0" rIns="0" bIns="0" anchor="ctr" anchorCtr="0">
            <a:prstTxWarp prst="textNoShape"/>
          </a:bodyPr>
          <a:lstStyle/>
          <a:p>
            <a:pPr marL="0" indent="0" algn="ct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Access all the source code for the project.</a:t>
            </a:r>
            <a:endParaRPr lang="zh-CN" altLang="en-US" sz="1530" b="0" i="0" u="none" strike="noStrike" kern="0" cap="none" spc="0" baseline="0">
              <a:latin typeface="Droid Sans"/>
              <a:ea typeface="Droid Sans"/>
              <a:cs typeface="Lucida Sans"/>
            </a:endParaRPr>
          </a:p>
        </p:txBody>
      </p:sp>
      <p:sp>
        <p:nvSpPr>
          <p:cNvPr id="227" name="矩形"/>
          <p:cNvSpPr>
            <a:spLocks/>
          </p:cNvSpPr>
          <p:nvPr/>
        </p:nvSpPr>
        <p:spPr>
          <a:xfrm rot="0">
            <a:off x="9838943" y="4745736"/>
            <a:ext cx="4005072" cy="310895"/>
          </a:xfrm>
          <a:prstGeom prst="rect"/>
          <a:noFill/>
          <a:ln w="12700" cmpd="sng" cap="flat">
            <a:noFill/>
            <a:prstDash val="solid"/>
            <a:miter/>
          </a:ln>
        </p:spPr>
        <p:txBody>
          <a:bodyPr vert="horz" wrap="none" lIns="0" tIns="0" rIns="0" bIns="0" anchor="ctr" anchorCtr="0">
            <a:prstTxWarp prst="textNoShape"/>
          </a:bodyPr>
          <a:lstStyle/>
          <a:p>
            <a:pPr marL="0" indent="0" algn="ct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Contribute to Project</a:t>
            </a:r>
            <a:endParaRPr lang="zh-CN" altLang="en-US" sz="1920" b="0" i="0" u="none" strike="noStrike" kern="0" cap="none" spc="0" baseline="0">
              <a:latin typeface="Droid Sans"/>
              <a:ea typeface="Droid Sans"/>
              <a:cs typeface="Lucida Sans"/>
            </a:endParaRPr>
          </a:p>
        </p:txBody>
      </p:sp>
      <p:sp>
        <p:nvSpPr>
          <p:cNvPr id="228" name="矩形"/>
          <p:cNvSpPr>
            <a:spLocks/>
          </p:cNvSpPr>
          <p:nvPr/>
        </p:nvSpPr>
        <p:spPr>
          <a:xfrm rot="0">
            <a:off x="9838943" y="5230368"/>
            <a:ext cx="4005072" cy="246888"/>
          </a:xfrm>
          <a:prstGeom prst="rect"/>
          <a:noFill/>
          <a:ln w="12700" cmpd="sng" cap="flat">
            <a:noFill/>
            <a:prstDash val="solid"/>
            <a:miter/>
          </a:ln>
        </p:spPr>
        <p:txBody>
          <a:bodyPr vert="horz" wrap="none" lIns="0" tIns="0" rIns="0" bIns="0" anchor="ctr" anchorCtr="0">
            <a:prstTxWarp prst="textNoShape"/>
          </a:bodyPr>
          <a:lstStyle/>
          <a:p>
            <a:pPr marL="0" indent="0" algn="ct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Contributions and feedback are welcome.</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487429387"/>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5"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6" name="图片" descr="preencoded.png"/>
          <p:cNvPicPr>
            <a:picLocks noChangeAspect="1"/>
          </p:cNvPicPr>
          <p:nvPr/>
        </p:nvPicPr>
        <p:blipFill>
          <a:blip r:embed="rId2" cstate="print"/>
          <a:stretch>
            <a:fillRect/>
          </a:stretch>
        </p:blipFill>
        <p:spPr>
          <a:xfrm rot="0">
            <a:off x="0" y="0"/>
            <a:ext cx="14630401" cy="8238744"/>
          </a:xfrm>
          <a:prstGeom prst="rect"/>
          <a:noFill/>
          <a:ln w="12700" cmpd="sng" cap="flat">
            <a:noFill/>
            <a:prstDash val="solid"/>
            <a:miter/>
          </a:ln>
        </p:spPr>
      </p:pic>
      <p:pic>
        <p:nvPicPr>
          <p:cNvPr id="17" name="图片" descr="preencoded.png"/>
          <p:cNvPicPr>
            <a:picLocks noChangeAspect="1"/>
          </p:cNvPicPr>
          <p:nvPr/>
        </p:nvPicPr>
        <p:blipFill>
          <a:blip r:embed="rId3" cstate="print"/>
          <a:stretch>
            <a:fillRect/>
          </a:stretch>
        </p:blipFill>
        <p:spPr>
          <a:xfrm rot="0">
            <a:off x="685800" y="3035808"/>
            <a:ext cx="4297680" cy="1179576"/>
          </a:xfrm>
          <a:prstGeom prst="rect"/>
          <a:noFill/>
          <a:ln w="12700" cmpd="sng" cap="flat">
            <a:noFill/>
            <a:prstDash val="solid"/>
            <a:miter/>
          </a:ln>
        </p:spPr>
      </p:pic>
      <p:pic>
        <p:nvPicPr>
          <p:cNvPr id="18" name="图片" descr="preencoded.png"/>
          <p:cNvPicPr>
            <a:picLocks noChangeAspect="1"/>
          </p:cNvPicPr>
          <p:nvPr/>
        </p:nvPicPr>
        <p:blipFill>
          <a:blip r:embed="rId4" cstate="print"/>
          <a:stretch>
            <a:fillRect/>
          </a:stretch>
        </p:blipFill>
        <p:spPr>
          <a:xfrm rot="0">
            <a:off x="685800" y="4398264"/>
            <a:ext cx="6537960" cy="1417320"/>
          </a:xfrm>
          <a:prstGeom prst="rect"/>
          <a:noFill/>
          <a:ln w="12700" cmpd="sng" cap="flat">
            <a:noFill/>
            <a:prstDash val="solid"/>
            <a:miter/>
          </a:ln>
        </p:spPr>
      </p:pic>
      <p:pic>
        <p:nvPicPr>
          <p:cNvPr id="19" name="图片" descr="preencoded.png"/>
          <p:cNvPicPr>
            <a:picLocks noChangeAspect="1"/>
          </p:cNvPicPr>
          <p:nvPr/>
        </p:nvPicPr>
        <p:blipFill>
          <a:blip r:embed="rId5" cstate="print"/>
          <a:stretch>
            <a:fillRect/>
          </a:stretch>
        </p:blipFill>
        <p:spPr>
          <a:xfrm rot="0">
            <a:off x="5175504" y="3035808"/>
            <a:ext cx="4297680" cy="1179576"/>
          </a:xfrm>
          <a:prstGeom prst="rect"/>
          <a:noFill/>
          <a:ln w="12700" cmpd="sng" cap="flat">
            <a:noFill/>
            <a:prstDash val="solid"/>
            <a:miter/>
          </a:ln>
        </p:spPr>
      </p:pic>
      <p:pic>
        <p:nvPicPr>
          <p:cNvPr id="20" name="图片" descr="preencoded.png"/>
          <p:cNvPicPr>
            <a:picLocks noChangeAspect="1"/>
          </p:cNvPicPr>
          <p:nvPr/>
        </p:nvPicPr>
        <p:blipFill>
          <a:blip r:embed="rId6" cstate="print"/>
          <a:stretch>
            <a:fillRect/>
          </a:stretch>
        </p:blipFill>
        <p:spPr>
          <a:xfrm rot="0">
            <a:off x="7415784" y="4398264"/>
            <a:ext cx="6537961" cy="1417320"/>
          </a:xfrm>
          <a:prstGeom prst="rect"/>
          <a:noFill/>
          <a:ln w="12700" cmpd="sng" cap="flat">
            <a:noFill/>
            <a:prstDash val="solid"/>
            <a:miter/>
          </a:ln>
        </p:spPr>
      </p:pic>
      <p:pic>
        <p:nvPicPr>
          <p:cNvPr id="21" name="图片" descr="preencoded.png"/>
          <p:cNvPicPr>
            <a:picLocks noChangeAspect="1"/>
          </p:cNvPicPr>
          <p:nvPr/>
        </p:nvPicPr>
        <p:blipFill>
          <a:blip r:embed="rId7" cstate="print"/>
          <a:stretch>
            <a:fillRect/>
          </a:stretch>
        </p:blipFill>
        <p:spPr>
          <a:xfrm rot="0">
            <a:off x="9656064" y="3035808"/>
            <a:ext cx="4297680" cy="1179576"/>
          </a:xfrm>
          <a:prstGeom prst="rect"/>
          <a:noFill/>
          <a:ln w="12700" cmpd="sng" cap="flat">
            <a:noFill/>
            <a:prstDash val="solid"/>
            <a:miter/>
          </a:ln>
        </p:spPr>
      </p:pic>
      <p:sp>
        <p:nvSpPr>
          <p:cNvPr id="22" name="矩形"/>
          <p:cNvSpPr>
            <a:spLocks/>
          </p:cNvSpPr>
          <p:nvPr/>
        </p:nvSpPr>
        <p:spPr>
          <a:xfrm rot="0">
            <a:off x="685800" y="2203704"/>
            <a:ext cx="13267944" cy="612648"/>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Student Information</a:t>
            </a:r>
            <a:endParaRPr lang="zh-CN" altLang="en-US" sz="3840" b="0" i="0" u="none" strike="noStrike" kern="0" cap="none" spc="0" baseline="0">
              <a:latin typeface="Droid Sans"/>
              <a:ea typeface="Droid Sans"/>
              <a:cs typeface="Lucida Sans"/>
            </a:endParaRPr>
          </a:p>
        </p:txBody>
      </p:sp>
      <p:sp>
        <p:nvSpPr>
          <p:cNvPr id="23" name="矩形"/>
          <p:cNvSpPr>
            <a:spLocks/>
          </p:cNvSpPr>
          <p:nvPr/>
        </p:nvSpPr>
        <p:spPr>
          <a:xfrm rot="0">
            <a:off x="914400" y="3255264"/>
            <a:ext cx="3849623"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Student Name</a:t>
            </a:r>
            <a:endParaRPr lang="zh-CN" altLang="en-US" sz="1920" b="0" i="0" u="none" strike="noStrike" kern="0" cap="none" spc="0" baseline="0">
              <a:latin typeface="Droid Sans"/>
              <a:ea typeface="Droid Sans"/>
              <a:cs typeface="Lucida Sans"/>
            </a:endParaRPr>
          </a:p>
        </p:txBody>
      </p:sp>
      <p:sp>
        <p:nvSpPr>
          <p:cNvPr id="24" name="矩形"/>
          <p:cNvSpPr>
            <a:spLocks/>
          </p:cNvSpPr>
          <p:nvPr/>
        </p:nvSpPr>
        <p:spPr>
          <a:xfrm rot="0">
            <a:off x="914400" y="3739896"/>
            <a:ext cx="3849623" cy="246887"/>
          </a:xfrm>
          <a:prstGeom prst="rect"/>
          <a:noFill/>
          <a:ln w="12700" cmpd="sng" cap="flat">
            <a:noFill/>
            <a:prstDash val="solid"/>
            <a:miter/>
          </a:ln>
        </p:spPr>
        <p:txBody>
          <a:bodyPr vert="horz" wrap="non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latin typeface="Droid Sans"/>
                <a:ea typeface="Droid Sans"/>
                <a:cs typeface="Lucida Sans"/>
              </a:rPr>
              <a:t>Priyanka M</a:t>
            </a:r>
            <a:endParaRPr lang="zh-CN" altLang="en-US" sz="1530" b="0" i="0" u="none" strike="noStrike" kern="0" cap="none" spc="0" baseline="0">
              <a:latin typeface="Droid Sans"/>
              <a:ea typeface="Droid Sans"/>
              <a:cs typeface="Lucida Sans"/>
            </a:endParaRPr>
          </a:p>
        </p:txBody>
      </p:sp>
      <p:sp>
        <p:nvSpPr>
          <p:cNvPr id="25" name="矩形"/>
          <p:cNvSpPr>
            <a:spLocks/>
          </p:cNvSpPr>
          <p:nvPr/>
        </p:nvSpPr>
        <p:spPr>
          <a:xfrm rot="0">
            <a:off x="914400" y="4626864"/>
            <a:ext cx="6089904"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Department</a:t>
            </a:r>
            <a:endParaRPr lang="zh-CN" altLang="en-US" sz="1920" b="0" i="0" u="none" strike="noStrike" kern="0" cap="none" spc="0" baseline="0">
              <a:latin typeface="Droid Sans"/>
              <a:ea typeface="Droid Sans"/>
              <a:cs typeface="Lucida Sans"/>
            </a:endParaRPr>
          </a:p>
        </p:txBody>
      </p:sp>
      <p:sp>
        <p:nvSpPr>
          <p:cNvPr id="26" name="矩形"/>
          <p:cNvSpPr>
            <a:spLocks/>
          </p:cNvSpPr>
          <p:nvPr/>
        </p:nvSpPr>
        <p:spPr>
          <a:xfrm rot="0">
            <a:off x="914400" y="5102352"/>
            <a:ext cx="6089904" cy="246888"/>
          </a:xfrm>
          <a:prstGeom prst="rect"/>
          <a:noFill/>
          <a:ln w="12700" cmpd="sng" cap="flat">
            <a:noFill/>
            <a:prstDash val="solid"/>
            <a:miter/>
          </a:ln>
        </p:spPr>
        <p:txBody>
          <a:bodyPr vert="horz" wrap="non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BSc Computer Science</a:t>
            </a:r>
            <a:endParaRPr lang="zh-CN" altLang="en-US" sz="1530" b="0" i="0" u="none" strike="noStrike" kern="0" cap="none" spc="0" baseline="0">
              <a:latin typeface="Droid Sans"/>
              <a:ea typeface="Droid Sans"/>
              <a:cs typeface="Lucida Sans"/>
            </a:endParaRPr>
          </a:p>
        </p:txBody>
      </p:sp>
      <p:sp>
        <p:nvSpPr>
          <p:cNvPr id="27" name="矩形"/>
          <p:cNvSpPr>
            <a:spLocks/>
          </p:cNvSpPr>
          <p:nvPr/>
        </p:nvSpPr>
        <p:spPr>
          <a:xfrm rot="0">
            <a:off x="5394960" y="3255264"/>
            <a:ext cx="3849623"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Register No and NMID</a:t>
            </a:r>
            <a:endParaRPr lang="zh-CN" altLang="en-US" sz="1920" b="0" i="0" u="none" strike="noStrike" kern="0" cap="none" spc="0" baseline="0">
              <a:latin typeface="Droid Sans"/>
              <a:ea typeface="Droid Sans"/>
              <a:cs typeface="Lucida Sans"/>
            </a:endParaRPr>
          </a:p>
        </p:txBody>
      </p:sp>
      <p:sp>
        <p:nvSpPr>
          <p:cNvPr id="28" name="矩形"/>
          <p:cNvSpPr>
            <a:spLocks/>
          </p:cNvSpPr>
          <p:nvPr/>
        </p:nvSpPr>
        <p:spPr>
          <a:xfrm rot="0">
            <a:off x="5394960" y="3739896"/>
            <a:ext cx="3849623" cy="246887"/>
          </a:xfrm>
          <a:prstGeom prst="rect"/>
          <a:noFill/>
          <a:ln w="12700" cmpd="sng" cap="flat">
            <a:noFill/>
            <a:prstDash val="solid"/>
            <a:miter/>
          </a:ln>
        </p:spPr>
        <p:txBody>
          <a:bodyPr vert="horz" wrap="non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2422k1</a:t>
            </a: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462</a:t>
            </a:r>
            <a:endParaRPr lang="zh-CN" altLang="en-US" sz="1530" b="0" i="0" u="none" strike="noStrike" kern="0" cap="none" spc="0" baseline="0">
              <a:latin typeface="Droid Sans"/>
              <a:ea typeface="Droid Sans"/>
              <a:cs typeface="Lucida Sans"/>
            </a:endParaRPr>
          </a:p>
        </p:txBody>
      </p:sp>
      <p:sp>
        <p:nvSpPr>
          <p:cNvPr id="29" name="矩形"/>
          <p:cNvSpPr>
            <a:spLocks/>
          </p:cNvSpPr>
          <p:nvPr/>
        </p:nvSpPr>
        <p:spPr>
          <a:xfrm rot="0">
            <a:off x="7644384" y="4626864"/>
            <a:ext cx="6089903"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College</a:t>
            </a:r>
            <a:endParaRPr lang="zh-CN" altLang="en-US" sz="1920" b="0" i="0" u="none" strike="noStrike" kern="0" cap="none" spc="0" baseline="0">
              <a:latin typeface="Droid Sans"/>
              <a:ea typeface="Droid Sans"/>
              <a:cs typeface="Lucida Sans"/>
            </a:endParaRPr>
          </a:p>
        </p:txBody>
      </p:sp>
      <p:sp>
        <p:nvSpPr>
          <p:cNvPr id="30" name="矩形"/>
          <p:cNvSpPr>
            <a:spLocks/>
          </p:cNvSpPr>
          <p:nvPr/>
        </p:nvSpPr>
        <p:spPr>
          <a:xfrm rot="0">
            <a:off x="7644384" y="5102352"/>
            <a:ext cx="6089903"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Government Arts and Science College, Sathyamagalam, Bharathiyar University</a:t>
            </a:r>
            <a:endParaRPr lang="zh-CN" altLang="en-US" sz="1530" b="0" i="0" u="none" strike="noStrike" kern="0" cap="none" spc="0" baseline="0">
              <a:latin typeface="Droid Sans"/>
              <a:ea typeface="Droid Sans"/>
              <a:cs typeface="Lucida Sans"/>
            </a:endParaRPr>
          </a:p>
        </p:txBody>
      </p:sp>
      <p:sp>
        <p:nvSpPr>
          <p:cNvPr id="31" name="矩形"/>
          <p:cNvSpPr>
            <a:spLocks/>
          </p:cNvSpPr>
          <p:nvPr/>
        </p:nvSpPr>
        <p:spPr>
          <a:xfrm rot="0">
            <a:off x="9884665" y="3255264"/>
            <a:ext cx="3849623"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Email</a:t>
            </a:r>
            <a:endParaRPr lang="zh-CN" altLang="en-US" sz="1920" b="0" i="0" u="none" strike="noStrike" kern="0" cap="none" spc="0" baseline="0">
              <a:latin typeface="Droid Sans"/>
              <a:ea typeface="Droid Sans"/>
              <a:cs typeface="Lucida Sans"/>
            </a:endParaRPr>
          </a:p>
        </p:txBody>
      </p:sp>
      <p:sp>
        <p:nvSpPr>
          <p:cNvPr id="32" name="矩形"/>
          <p:cNvSpPr>
            <a:spLocks/>
          </p:cNvSpPr>
          <p:nvPr/>
        </p:nvSpPr>
        <p:spPr>
          <a:xfrm rot="0">
            <a:off x="9884665" y="3739896"/>
            <a:ext cx="3849623" cy="246887"/>
          </a:xfrm>
          <a:prstGeom prst="rect"/>
          <a:noFill/>
          <a:ln w="12700" cmpd="sng" cap="flat">
            <a:noFill/>
            <a:prstDash val="solid"/>
            <a:miter/>
          </a:ln>
        </p:spPr>
        <p:txBody>
          <a:bodyPr vert="horz" wrap="non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latin typeface="Droid Sans"/>
                <a:ea typeface="Droid Sans"/>
                <a:cs typeface="Lucida Sans"/>
              </a:rPr>
              <a:t>priyankamnm2422k1462@gmail.com</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2036780057"/>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35"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36" name="图片" descr="preencoded.png"/>
          <p:cNvPicPr>
            <a:picLocks noChangeAspect="1"/>
          </p:cNvPicPr>
          <p:nvPr/>
        </p:nvPicPr>
        <p:blipFill>
          <a:blip r:embed="rId2" cstate="print"/>
          <a:stretch>
            <a:fillRect/>
          </a:stretch>
        </p:blipFill>
        <p:spPr>
          <a:xfrm rot="0">
            <a:off x="5001768" y="2212848"/>
            <a:ext cx="4645152" cy="4645152"/>
          </a:xfrm>
          <a:prstGeom prst="rect"/>
          <a:noFill/>
          <a:ln w="12700" cmpd="sng" cap="flat">
            <a:noFill/>
            <a:prstDash val="solid"/>
            <a:miter/>
          </a:ln>
        </p:spPr>
      </p:pic>
      <p:pic>
        <p:nvPicPr>
          <p:cNvPr id="37" name="图片" descr="preencoded.png"/>
          <p:cNvPicPr>
            <a:picLocks noChangeAspect="1"/>
          </p:cNvPicPr>
          <p:nvPr/>
        </p:nvPicPr>
        <p:blipFill>
          <a:blip r:embed="rId3" cstate="print"/>
          <a:stretch>
            <a:fillRect/>
          </a:stretch>
        </p:blipFill>
        <p:spPr>
          <a:xfrm rot="0">
            <a:off x="5001768" y="2212848"/>
            <a:ext cx="4645152" cy="4645152"/>
          </a:xfrm>
          <a:prstGeom prst="rect"/>
          <a:noFill/>
          <a:ln w="12700" cmpd="sng" cap="flat">
            <a:noFill/>
            <a:prstDash val="solid"/>
            <a:miter/>
          </a:ln>
        </p:spPr>
      </p:pic>
      <p:pic>
        <p:nvPicPr>
          <p:cNvPr id="38" name="图片" descr="preencoded.png"/>
          <p:cNvPicPr>
            <a:picLocks noChangeAspect="1"/>
          </p:cNvPicPr>
          <p:nvPr/>
        </p:nvPicPr>
        <p:blipFill>
          <a:blip r:embed="rId4" cstate="print"/>
          <a:stretch>
            <a:fillRect/>
          </a:stretch>
        </p:blipFill>
        <p:spPr>
          <a:xfrm rot="0">
            <a:off x="5001768" y="2212848"/>
            <a:ext cx="4645152" cy="4645152"/>
          </a:xfrm>
          <a:prstGeom prst="rect"/>
          <a:noFill/>
          <a:ln w="12700" cmpd="sng" cap="flat">
            <a:noFill/>
            <a:prstDash val="solid"/>
            <a:miter/>
          </a:ln>
        </p:spPr>
      </p:pic>
      <p:pic>
        <p:nvPicPr>
          <p:cNvPr id="39" name="图片" descr="preencoded.png"/>
          <p:cNvPicPr>
            <a:picLocks noChangeAspect="1"/>
          </p:cNvPicPr>
          <p:nvPr/>
        </p:nvPicPr>
        <p:blipFill>
          <a:blip r:embed="rId5" cstate="print"/>
          <a:stretch>
            <a:fillRect/>
          </a:stretch>
        </p:blipFill>
        <p:spPr>
          <a:xfrm rot="0">
            <a:off x="5001768" y="2212848"/>
            <a:ext cx="4645152" cy="4645152"/>
          </a:xfrm>
          <a:prstGeom prst="rect"/>
          <a:noFill/>
          <a:ln w="12700" cmpd="sng" cap="flat">
            <a:noFill/>
            <a:prstDash val="solid"/>
            <a:miter/>
          </a:ln>
        </p:spPr>
      </p:pic>
      <p:pic>
        <p:nvPicPr>
          <p:cNvPr id="40" name="图片" descr="preencoded.png"/>
          <p:cNvPicPr>
            <a:picLocks noChangeAspect="1"/>
          </p:cNvPicPr>
          <p:nvPr/>
        </p:nvPicPr>
        <p:blipFill>
          <a:blip r:embed="rId6" cstate="print"/>
          <a:stretch>
            <a:fillRect/>
          </a:stretch>
        </p:blipFill>
        <p:spPr>
          <a:xfrm rot="0">
            <a:off x="5001768" y="2212848"/>
            <a:ext cx="4645152" cy="4645152"/>
          </a:xfrm>
          <a:prstGeom prst="rect"/>
          <a:noFill/>
          <a:ln w="12700" cmpd="sng" cap="flat">
            <a:noFill/>
            <a:prstDash val="solid"/>
            <a:miter/>
          </a:ln>
        </p:spPr>
      </p:pic>
      <p:pic>
        <p:nvPicPr>
          <p:cNvPr id="41" name="图片" descr="preencoded.png"/>
          <p:cNvPicPr>
            <a:picLocks noChangeAspect="1"/>
          </p:cNvPicPr>
          <p:nvPr/>
        </p:nvPicPr>
        <p:blipFill>
          <a:blip r:embed="rId7" cstate="print"/>
          <a:stretch>
            <a:fillRect/>
          </a:stretch>
        </p:blipFill>
        <p:spPr>
          <a:xfrm rot="0">
            <a:off x="5001768" y="2212848"/>
            <a:ext cx="4645152" cy="4645152"/>
          </a:xfrm>
          <a:prstGeom prst="rect"/>
          <a:noFill/>
          <a:ln w="12700" cmpd="sng" cap="flat">
            <a:noFill/>
            <a:prstDash val="solid"/>
            <a:miter/>
          </a:ln>
        </p:spPr>
      </p:pic>
      <p:pic>
        <p:nvPicPr>
          <p:cNvPr id="42" name="图片" descr="preencoded.png"/>
          <p:cNvPicPr>
            <a:picLocks noChangeAspect="1"/>
          </p:cNvPicPr>
          <p:nvPr/>
        </p:nvPicPr>
        <p:blipFill>
          <a:blip r:embed="rId8" cstate="print"/>
          <a:stretch>
            <a:fillRect/>
          </a:stretch>
        </p:blipFill>
        <p:spPr>
          <a:xfrm rot="0">
            <a:off x="5715000" y="2112264"/>
            <a:ext cx="978407" cy="978408"/>
          </a:xfrm>
          <a:prstGeom prst="rect"/>
          <a:noFill/>
          <a:ln w="12700" cmpd="sng" cap="flat">
            <a:noFill/>
            <a:prstDash val="solid"/>
            <a:miter/>
          </a:ln>
        </p:spPr>
      </p:pic>
      <p:pic>
        <p:nvPicPr>
          <p:cNvPr id="43" name="图片" descr="preencoded.png"/>
          <p:cNvPicPr>
            <a:picLocks noChangeAspect="1"/>
          </p:cNvPicPr>
          <p:nvPr/>
        </p:nvPicPr>
        <p:blipFill>
          <a:blip r:embed="rId9" cstate="print"/>
          <a:stretch>
            <a:fillRect/>
          </a:stretch>
        </p:blipFill>
        <p:spPr>
          <a:xfrm rot="0">
            <a:off x="4599432" y="4050792"/>
            <a:ext cx="978408" cy="978407"/>
          </a:xfrm>
          <a:prstGeom prst="rect"/>
          <a:noFill/>
          <a:ln w="12700" cmpd="sng" cap="flat">
            <a:noFill/>
            <a:prstDash val="solid"/>
            <a:miter/>
          </a:ln>
        </p:spPr>
      </p:pic>
      <p:pic>
        <p:nvPicPr>
          <p:cNvPr id="44" name="图片" descr="preencoded.png"/>
          <p:cNvPicPr>
            <a:picLocks noChangeAspect="1"/>
          </p:cNvPicPr>
          <p:nvPr/>
        </p:nvPicPr>
        <p:blipFill>
          <a:blip r:embed="rId10" cstate="print"/>
          <a:stretch>
            <a:fillRect/>
          </a:stretch>
        </p:blipFill>
        <p:spPr>
          <a:xfrm rot="0">
            <a:off x="7946135" y="2112264"/>
            <a:ext cx="978407" cy="978408"/>
          </a:xfrm>
          <a:prstGeom prst="rect"/>
          <a:noFill/>
          <a:ln w="12700" cmpd="sng" cap="flat">
            <a:noFill/>
            <a:prstDash val="solid"/>
            <a:miter/>
          </a:ln>
        </p:spPr>
      </p:pic>
      <p:pic>
        <p:nvPicPr>
          <p:cNvPr id="45" name="图片" descr="preencoded.png"/>
          <p:cNvPicPr>
            <a:picLocks noChangeAspect="1"/>
          </p:cNvPicPr>
          <p:nvPr/>
        </p:nvPicPr>
        <p:blipFill>
          <a:blip r:embed="rId11" cstate="print"/>
          <a:stretch>
            <a:fillRect/>
          </a:stretch>
        </p:blipFill>
        <p:spPr>
          <a:xfrm rot="0">
            <a:off x="5715000" y="5980176"/>
            <a:ext cx="978407" cy="978407"/>
          </a:xfrm>
          <a:prstGeom prst="rect"/>
          <a:noFill/>
          <a:ln w="12700" cmpd="sng" cap="flat">
            <a:noFill/>
            <a:prstDash val="solid"/>
            <a:miter/>
          </a:ln>
        </p:spPr>
      </p:pic>
      <p:pic>
        <p:nvPicPr>
          <p:cNvPr id="46" name="图片" descr="preencoded.png"/>
          <p:cNvPicPr>
            <a:picLocks noChangeAspect="1"/>
          </p:cNvPicPr>
          <p:nvPr/>
        </p:nvPicPr>
        <p:blipFill>
          <a:blip r:embed="rId12" cstate="print"/>
          <a:stretch>
            <a:fillRect/>
          </a:stretch>
        </p:blipFill>
        <p:spPr>
          <a:xfrm rot="0">
            <a:off x="9070848" y="4050792"/>
            <a:ext cx="978407" cy="978407"/>
          </a:xfrm>
          <a:prstGeom prst="rect"/>
          <a:noFill/>
          <a:ln w="12700" cmpd="sng" cap="flat">
            <a:noFill/>
            <a:prstDash val="solid"/>
            <a:miter/>
          </a:ln>
        </p:spPr>
      </p:pic>
      <p:pic>
        <p:nvPicPr>
          <p:cNvPr id="47" name="图片" descr="preencoded.png"/>
          <p:cNvPicPr>
            <a:picLocks noChangeAspect="1"/>
          </p:cNvPicPr>
          <p:nvPr/>
        </p:nvPicPr>
        <p:blipFill>
          <a:blip r:embed="rId13" cstate="print"/>
          <a:stretch>
            <a:fillRect/>
          </a:stretch>
        </p:blipFill>
        <p:spPr>
          <a:xfrm rot="0">
            <a:off x="7946135" y="5980176"/>
            <a:ext cx="978407" cy="978407"/>
          </a:xfrm>
          <a:prstGeom prst="rect"/>
          <a:noFill/>
          <a:ln w="12700" cmpd="sng" cap="flat">
            <a:noFill/>
            <a:prstDash val="solid"/>
            <a:miter/>
          </a:ln>
        </p:spPr>
      </p:pic>
      <p:sp>
        <p:nvSpPr>
          <p:cNvPr id="48" name="矩形"/>
          <p:cNvSpPr>
            <a:spLocks/>
          </p:cNvSpPr>
          <p:nvPr/>
        </p:nvSpPr>
        <p:spPr>
          <a:xfrm rot="0">
            <a:off x="685800" y="1115568"/>
            <a:ext cx="13267944" cy="612647"/>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Digital Portfolio Project Overview(1)</a:t>
            </a:r>
            <a:endParaRPr lang="zh-CN" altLang="en-US" sz="3840" b="0" i="0" u="none" strike="noStrike" kern="0" cap="none" spc="0" baseline="0">
              <a:latin typeface="Droid Sans"/>
              <a:ea typeface="Droid Sans"/>
              <a:cs typeface="Lucida Sans"/>
            </a:endParaRPr>
          </a:p>
        </p:txBody>
      </p:sp>
      <p:sp>
        <p:nvSpPr>
          <p:cNvPr id="49" name="矩形"/>
          <p:cNvSpPr>
            <a:spLocks/>
          </p:cNvSpPr>
          <p:nvPr/>
        </p:nvSpPr>
        <p:spPr>
          <a:xfrm rot="0">
            <a:off x="786384" y="2167128"/>
            <a:ext cx="3922776" cy="310896"/>
          </a:xfrm>
          <a:prstGeom prst="rect"/>
          <a:noFill/>
          <a:ln w="12700" cmpd="sng" cap="flat">
            <a:noFill/>
            <a:prstDash val="solid"/>
            <a:miter/>
          </a:ln>
        </p:spPr>
        <p:txBody>
          <a:bodyPr vert="horz" wrap="none" lIns="0" tIns="0" rIns="0" bIns="0" anchor="ctr" anchorCtr="0">
            <a:prstTxWarp prst="textNoShape"/>
          </a:bodyPr>
          <a:lstStyle/>
          <a:p>
            <a:pPr marL="0" indent="0" algn="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Problem Statement</a:t>
            </a:r>
            <a:endParaRPr lang="zh-CN" altLang="en-US" sz="1920" b="0" i="0" u="none" strike="noStrike" kern="0" cap="none" spc="0" baseline="0">
              <a:latin typeface="Droid Sans"/>
              <a:ea typeface="Droid Sans"/>
              <a:cs typeface="Lucida Sans"/>
            </a:endParaRPr>
          </a:p>
        </p:txBody>
      </p:sp>
      <p:sp>
        <p:nvSpPr>
          <p:cNvPr id="50" name="矩形"/>
          <p:cNvSpPr>
            <a:spLocks/>
          </p:cNvSpPr>
          <p:nvPr/>
        </p:nvSpPr>
        <p:spPr>
          <a:xfrm rot="0">
            <a:off x="786384" y="2688336"/>
            <a:ext cx="3922776" cy="731520"/>
          </a:xfrm>
          <a:prstGeom prst="rect"/>
          <a:noFill/>
          <a:ln w="12700" cmpd="sng" cap="flat">
            <a:noFill/>
            <a:prstDash val="solid"/>
            <a:miter/>
          </a:ln>
        </p:spPr>
        <p:txBody>
          <a:bodyPr vert="horz" wrap="square" lIns="0" tIns="0" rIns="0" bIns="0" anchor="ctr" anchorCtr="0">
            <a:prstTxWarp prst="textNoShape"/>
          </a:bodyPr>
          <a:lstStyle/>
          <a:p>
            <a:pPr marL="0" indent="0" algn="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Identify the limitations of traditional resumes and the need for digital portfolios.</a:t>
            </a:r>
            <a:endParaRPr lang="zh-CN" altLang="en-US" sz="1530" b="0" i="0" u="none" strike="noStrike" kern="0" cap="none" spc="0" baseline="0">
              <a:latin typeface="Droid Sans"/>
              <a:ea typeface="Droid Sans"/>
              <a:cs typeface="Lucida Sans"/>
            </a:endParaRPr>
          </a:p>
        </p:txBody>
      </p:sp>
      <p:sp>
        <p:nvSpPr>
          <p:cNvPr id="51" name="矩形"/>
          <p:cNvSpPr>
            <a:spLocks/>
          </p:cNvSpPr>
          <p:nvPr/>
        </p:nvSpPr>
        <p:spPr>
          <a:xfrm rot="0">
            <a:off x="786384" y="4151376"/>
            <a:ext cx="3538728" cy="310896"/>
          </a:xfrm>
          <a:prstGeom prst="rect"/>
          <a:noFill/>
          <a:ln w="12700" cmpd="sng" cap="flat">
            <a:noFill/>
            <a:prstDash val="solid"/>
            <a:miter/>
          </a:ln>
        </p:spPr>
        <p:txBody>
          <a:bodyPr vert="horz" wrap="none" lIns="0" tIns="0" rIns="0" bIns="0" anchor="ctr" anchorCtr="0">
            <a:prstTxWarp prst="textNoShape"/>
          </a:bodyPr>
          <a:lstStyle/>
          <a:p>
            <a:pPr marL="0" indent="0" algn="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Features and Functionality</a:t>
            </a:r>
            <a:endParaRPr lang="zh-CN" altLang="en-US" sz="1920" b="0" i="0" u="none" strike="noStrike" kern="0" cap="none" spc="0" baseline="0">
              <a:latin typeface="Droid Sans"/>
              <a:ea typeface="Droid Sans"/>
              <a:cs typeface="Lucida Sans"/>
            </a:endParaRPr>
          </a:p>
        </p:txBody>
      </p:sp>
      <p:sp>
        <p:nvSpPr>
          <p:cNvPr id="52" name="矩形"/>
          <p:cNvSpPr>
            <a:spLocks/>
          </p:cNvSpPr>
          <p:nvPr/>
        </p:nvSpPr>
        <p:spPr>
          <a:xfrm rot="0">
            <a:off x="786384" y="4672584"/>
            <a:ext cx="3538728" cy="493775"/>
          </a:xfrm>
          <a:prstGeom prst="rect"/>
          <a:noFill/>
          <a:ln w="12700" cmpd="sng" cap="flat">
            <a:noFill/>
            <a:prstDash val="solid"/>
            <a:miter/>
          </a:ln>
        </p:spPr>
        <p:txBody>
          <a:bodyPr vert="horz" wrap="square" lIns="0" tIns="0" rIns="0" bIns="0" anchor="ctr" anchorCtr="0">
            <a:prstTxWarp prst="textNoShape"/>
          </a:bodyPr>
          <a:lstStyle/>
          <a:p>
            <a:pPr marL="0" indent="0" algn="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Highlight the core functionalities of the Digital Portal.</a:t>
            </a:r>
            <a:endParaRPr lang="zh-CN" altLang="en-US" sz="1530" b="0" i="0" u="none" strike="noStrike" kern="0" cap="none" spc="0" baseline="0">
              <a:latin typeface="Droid Sans"/>
              <a:ea typeface="Droid Sans"/>
              <a:cs typeface="Lucida Sans"/>
            </a:endParaRPr>
          </a:p>
        </p:txBody>
      </p:sp>
      <p:sp>
        <p:nvSpPr>
          <p:cNvPr id="53" name="矩形"/>
          <p:cNvSpPr>
            <a:spLocks/>
          </p:cNvSpPr>
          <p:nvPr/>
        </p:nvSpPr>
        <p:spPr>
          <a:xfrm rot="0">
            <a:off x="786384" y="5897880"/>
            <a:ext cx="3922776" cy="310896"/>
          </a:xfrm>
          <a:prstGeom prst="rect"/>
          <a:noFill/>
          <a:ln w="12700" cmpd="sng" cap="flat">
            <a:noFill/>
            <a:prstDash val="solid"/>
            <a:miter/>
          </a:ln>
        </p:spPr>
        <p:txBody>
          <a:bodyPr vert="horz" wrap="none" lIns="0" tIns="0" rIns="0" bIns="0" anchor="ctr" anchorCtr="0">
            <a:prstTxWarp prst="textNoShape"/>
          </a:bodyPr>
          <a:lstStyle/>
          <a:p>
            <a:pPr marL="0" indent="0" algn="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Portfolio Design</a:t>
            </a:r>
            <a:endParaRPr lang="zh-CN" altLang="en-US" sz="1920" b="0" i="0" u="none" strike="noStrike" kern="0" cap="none" spc="0" baseline="0">
              <a:latin typeface="Droid Sans"/>
              <a:ea typeface="Droid Sans"/>
              <a:cs typeface="Lucida Sans"/>
            </a:endParaRPr>
          </a:p>
        </p:txBody>
      </p:sp>
      <p:sp>
        <p:nvSpPr>
          <p:cNvPr id="54" name="矩形"/>
          <p:cNvSpPr>
            <a:spLocks/>
          </p:cNvSpPr>
          <p:nvPr/>
        </p:nvSpPr>
        <p:spPr>
          <a:xfrm rot="0">
            <a:off x="786384" y="6419087"/>
            <a:ext cx="3922776" cy="493775"/>
          </a:xfrm>
          <a:prstGeom prst="rect"/>
          <a:noFill/>
          <a:ln w="12700" cmpd="sng" cap="flat">
            <a:noFill/>
            <a:prstDash val="solid"/>
            <a:miter/>
          </a:ln>
        </p:spPr>
        <p:txBody>
          <a:bodyPr vert="horz" wrap="square" lIns="0" tIns="0" rIns="0" bIns="0" anchor="ctr" anchorCtr="0">
            <a:prstTxWarp prst="textNoShape"/>
          </a:bodyPr>
          <a:lstStyle/>
          <a:p>
            <a:pPr marL="0" indent="0" algn="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Describe the visual layout and design philosophy.</a:t>
            </a:r>
            <a:endParaRPr lang="zh-CN" altLang="en-US" sz="1530" b="0" i="0" u="none" strike="noStrike" kern="0" cap="none" spc="0" baseline="0">
              <a:latin typeface="Droid Sans"/>
              <a:ea typeface="Droid Sans"/>
              <a:cs typeface="Lucida Sans"/>
            </a:endParaRPr>
          </a:p>
        </p:txBody>
      </p:sp>
      <p:sp>
        <p:nvSpPr>
          <p:cNvPr id="55" name="矩形"/>
          <p:cNvSpPr>
            <a:spLocks/>
          </p:cNvSpPr>
          <p:nvPr/>
        </p:nvSpPr>
        <p:spPr>
          <a:xfrm rot="0">
            <a:off x="6135624" y="2423160"/>
            <a:ext cx="146303" cy="365760"/>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1</a:t>
            </a:r>
            <a:endParaRPr lang="zh-CN" altLang="en-US" sz="1920" b="0" i="0" u="none" strike="noStrike" kern="0" cap="none" spc="0" baseline="0">
              <a:latin typeface="Droid Sans"/>
              <a:ea typeface="Droid Sans"/>
              <a:cs typeface="Lucida Sans"/>
            </a:endParaRPr>
          </a:p>
        </p:txBody>
      </p:sp>
      <p:sp>
        <p:nvSpPr>
          <p:cNvPr id="56" name="矩形"/>
          <p:cNvSpPr>
            <a:spLocks/>
          </p:cNvSpPr>
          <p:nvPr/>
        </p:nvSpPr>
        <p:spPr>
          <a:xfrm rot="0">
            <a:off x="5020056" y="4352544"/>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6</a:t>
            </a:r>
            <a:endParaRPr lang="zh-CN" altLang="en-US" sz="1920" b="0" i="0" u="none" strike="noStrike" kern="0" cap="none" spc="0" baseline="0">
              <a:latin typeface="Droid Sans"/>
              <a:ea typeface="Droid Sans"/>
              <a:cs typeface="Lucida Sans"/>
            </a:endParaRPr>
          </a:p>
        </p:txBody>
      </p:sp>
      <p:sp>
        <p:nvSpPr>
          <p:cNvPr id="57" name="矩形"/>
          <p:cNvSpPr>
            <a:spLocks/>
          </p:cNvSpPr>
          <p:nvPr/>
        </p:nvSpPr>
        <p:spPr>
          <a:xfrm rot="0">
            <a:off x="8366760" y="2423160"/>
            <a:ext cx="146303" cy="365760"/>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2</a:t>
            </a:r>
            <a:endParaRPr lang="zh-CN" altLang="en-US" sz="1920" b="0" i="0" u="none" strike="noStrike" kern="0" cap="none" spc="0" baseline="0">
              <a:latin typeface="Droid Sans"/>
              <a:ea typeface="Droid Sans"/>
              <a:cs typeface="Lucida Sans"/>
            </a:endParaRPr>
          </a:p>
        </p:txBody>
      </p:sp>
      <p:sp>
        <p:nvSpPr>
          <p:cNvPr id="58" name="矩形"/>
          <p:cNvSpPr>
            <a:spLocks/>
          </p:cNvSpPr>
          <p:nvPr/>
        </p:nvSpPr>
        <p:spPr>
          <a:xfrm rot="0">
            <a:off x="6135624" y="6291072"/>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5</a:t>
            </a:r>
            <a:endParaRPr lang="zh-CN" altLang="en-US" sz="1920" b="0" i="0" u="none" strike="noStrike" kern="0" cap="none" spc="0" baseline="0">
              <a:latin typeface="Droid Sans"/>
              <a:ea typeface="Droid Sans"/>
              <a:cs typeface="Lucida Sans"/>
            </a:endParaRPr>
          </a:p>
        </p:txBody>
      </p:sp>
      <p:sp>
        <p:nvSpPr>
          <p:cNvPr id="59" name="矩形"/>
          <p:cNvSpPr>
            <a:spLocks/>
          </p:cNvSpPr>
          <p:nvPr/>
        </p:nvSpPr>
        <p:spPr>
          <a:xfrm rot="0">
            <a:off x="9930384" y="2286000"/>
            <a:ext cx="3922775"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Project Overview</a:t>
            </a:r>
            <a:endParaRPr lang="zh-CN" altLang="en-US" sz="1920" b="0" i="0" u="none" strike="noStrike" kern="0" cap="none" spc="0" baseline="0">
              <a:latin typeface="Droid Sans"/>
              <a:ea typeface="Droid Sans"/>
              <a:cs typeface="Lucida Sans"/>
            </a:endParaRPr>
          </a:p>
        </p:txBody>
      </p:sp>
      <p:sp>
        <p:nvSpPr>
          <p:cNvPr id="60" name="矩形"/>
          <p:cNvSpPr>
            <a:spLocks/>
          </p:cNvSpPr>
          <p:nvPr/>
        </p:nvSpPr>
        <p:spPr>
          <a:xfrm rot="0">
            <a:off x="9930384" y="2807208"/>
            <a:ext cx="3922775"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Outline the objectives and key features of the Digital Portal.</a:t>
            </a:r>
            <a:endParaRPr lang="zh-CN" altLang="en-US" sz="1530" b="0" i="0" u="none" strike="noStrike" kern="0" cap="none" spc="0" baseline="0">
              <a:latin typeface="Droid Sans"/>
              <a:ea typeface="Droid Sans"/>
              <a:cs typeface="Lucida Sans"/>
            </a:endParaRPr>
          </a:p>
        </p:txBody>
      </p:sp>
      <p:sp>
        <p:nvSpPr>
          <p:cNvPr id="61" name="矩形"/>
          <p:cNvSpPr>
            <a:spLocks/>
          </p:cNvSpPr>
          <p:nvPr/>
        </p:nvSpPr>
        <p:spPr>
          <a:xfrm rot="0">
            <a:off x="9482328" y="4352544"/>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3</a:t>
            </a:r>
            <a:endParaRPr lang="zh-CN" altLang="en-US" sz="1920" b="0" i="0" u="none" strike="noStrike" kern="0" cap="none" spc="0" baseline="0">
              <a:latin typeface="Droid Sans"/>
              <a:ea typeface="Droid Sans"/>
              <a:cs typeface="Lucida Sans"/>
            </a:endParaRPr>
          </a:p>
        </p:txBody>
      </p:sp>
      <p:sp>
        <p:nvSpPr>
          <p:cNvPr id="62" name="矩形"/>
          <p:cNvSpPr>
            <a:spLocks/>
          </p:cNvSpPr>
          <p:nvPr/>
        </p:nvSpPr>
        <p:spPr>
          <a:xfrm rot="0">
            <a:off x="8366760" y="6291072"/>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4</a:t>
            </a:r>
            <a:endParaRPr lang="zh-CN" altLang="en-US" sz="1920" b="0" i="0" u="none" strike="noStrike" kern="0" cap="none" spc="0" baseline="0">
              <a:latin typeface="Droid Sans"/>
              <a:ea typeface="Droid Sans"/>
              <a:cs typeface="Lucida Sans"/>
            </a:endParaRPr>
          </a:p>
        </p:txBody>
      </p:sp>
      <p:sp>
        <p:nvSpPr>
          <p:cNvPr id="63" name="矩形"/>
          <p:cNvSpPr>
            <a:spLocks/>
          </p:cNvSpPr>
          <p:nvPr/>
        </p:nvSpPr>
        <p:spPr>
          <a:xfrm rot="0">
            <a:off x="10323576" y="4151376"/>
            <a:ext cx="3538727"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End Users</a:t>
            </a:r>
            <a:endParaRPr lang="zh-CN" altLang="en-US" sz="1920" b="0" i="0" u="none" strike="noStrike" kern="0" cap="none" spc="0" baseline="0">
              <a:latin typeface="Droid Sans"/>
              <a:ea typeface="Droid Sans"/>
              <a:cs typeface="Lucida Sans"/>
            </a:endParaRPr>
          </a:p>
        </p:txBody>
      </p:sp>
      <p:sp>
        <p:nvSpPr>
          <p:cNvPr id="64" name="矩形"/>
          <p:cNvSpPr>
            <a:spLocks/>
          </p:cNvSpPr>
          <p:nvPr/>
        </p:nvSpPr>
        <p:spPr>
          <a:xfrm rot="0">
            <a:off x="10323576" y="4672584"/>
            <a:ext cx="3538727"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Define target users who will benefit from the digital portfolio platform.</a:t>
            </a:r>
            <a:endParaRPr lang="zh-CN" altLang="en-US" sz="1530" b="0" i="0" u="none" strike="noStrike" kern="0" cap="none" spc="0" baseline="0">
              <a:latin typeface="Droid Sans"/>
              <a:ea typeface="Droid Sans"/>
              <a:cs typeface="Lucida Sans"/>
            </a:endParaRPr>
          </a:p>
        </p:txBody>
      </p:sp>
      <p:sp>
        <p:nvSpPr>
          <p:cNvPr id="65" name="矩形"/>
          <p:cNvSpPr>
            <a:spLocks/>
          </p:cNvSpPr>
          <p:nvPr/>
        </p:nvSpPr>
        <p:spPr>
          <a:xfrm rot="0">
            <a:off x="9930384" y="5897880"/>
            <a:ext cx="3922775"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Tools and Technologies</a:t>
            </a:r>
            <a:endParaRPr lang="zh-CN" altLang="en-US" sz="1920" b="0" i="0" u="none" strike="noStrike" kern="0" cap="none" spc="0" baseline="0">
              <a:latin typeface="Droid Sans"/>
              <a:ea typeface="Droid Sans"/>
              <a:cs typeface="Lucida Sans"/>
            </a:endParaRPr>
          </a:p>
        </p:txBody>
      </p:sp>
      <p:sp>
        <p:nvSpPr>
          <p:cNvPr id="66" name="矩形"/>
          <p:cNvSpPr>
            <a:spLocks/>
          </p:cNvSpPr>
          <p:nvPr/>
        </p:nvSpPr>
        <p:spPr>
          <a:xfrm rot="0">
            <a:off x="9930384" y="6419087"/>
            <a:ext cx="3922775"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List the technologies used in developing the project.</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76455207"/>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69"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70" name="图片" descr="preencoded.png"/>
          <p:cNvPicPr>
            <a:picLocks noChangeAspect="1"/>
          </p:cNvPicPr>
          <p:nvPr/>
        </p:nvPicPr>
        <p:blipFill>
          <a:blip r:embed="rId2" cstate="print"/>
          <a:stretch>
            <a:fillRect/>
          </a:stretch>
        </p:blipFill>
        <p:spPr>
          <a:xfrm rot="0">
            <a:off x="5001768" y="2212848"/>
            <a:ext cx="4645152" cy="4645152"/>
          </a:xfrm>
          <a:prstGeom prst="rect"/>
          <a:noFill/>
          <a:ln w="12700" cmpd="sng" cap="flat">
            <a:noFill/>
            <a:prstDash val="solid"/>
            <a:miter/>
          </a:ln>
        </p:spPr>
      </p:pic>
      <p:pic>
        <p:nvPicPr>
          <p:cNvPr id="71" name="图片" descr="preencoded.png"/>
          <p:cNvPicPr>
            <a:picLocks noChangeAspect="1"/>
          </p:cNvPicPr>
          <p:nvPr/>
        </p:nvPicPr>
        <p:blipFill>
          <a:blip r:embed="rId3" cstate="print"/>
          <a:stretch>
            <a:fillRect/>
          </a:stretch>
        </p:blipFill>
        <p:spPr>
          <a:xfrm rot="0">
            <a:off x="5001768" y="2212848"/>
            <a:ext cx="4645152" cy="4645152"/>
          </a:xfrm>
          <a:prstGeom prst="rect"/>
          <a:noFill/>
          <a:ln w="12700" cmpd="sng" cap="flat">
            <a:noFill/>
            <a:prstDash val="solid"/>
            <a:miter/>
          </a:ln>
        </p:spPr>
      </p:pic>
      <p:pic>
        <p:nvPicPr>
          <p:cNvPr id="72" name="图片" descr="preencoded.png"/>
          <p:cNvPicPr>
            <a:picLocks noChangeAspect="1"/>
          </p:cNvPicPr>
          <p:nvPr/>
        </p:nvPicPr>
        <p:blipFill>
          <a:blip r:embed="rId4" cstate="print"/>
          <a:stretch>
            <a:fillRect/>
          </a:stretch>
        </p:blipFill>
        <p:spPr>
          <a:xfrm rot="0">
            <a:off x="5001768" y="2212848"/>
            <a:ext cx="4645152" cy="4645152"/>
          </a:xfrm>
          <a:prstGeom prst="rect"/>
          <a:noFill/>
          <a:ln w="12700" cmpd="sng" cap="flat">
            <a:noFill/>
            <a:prstDash val="solid"/>
            <a:miter/>
          </a:ln>
        </p:spPr>
      </p:pic>
      <p:pic>
        <p:nvPicPr>
          <p:cNvPr id="73" name="图片" descr="preencoded.png"/>
          <p:cNvPicPr>
            <a:picLocks noChangeAspect="1"/>
          </p:cNvPicPr>
          <p:nvPr/>
        </p:nvPicPr>
        <p:blipFill>
          <a:blip r:embed="rId5" cstate="print"/>
          <a:stretch>
            <a:fillRect/>
          </a:stretch>
        </p:blipFill>
        <p:spPr>
          <a:xfrm rot="0">
            <a:off x="4599432" y="4050792"/>
            <a:ext cx="978408" cy="978407"/>
          </a:xfrm>
          <a:prstGeom prst="rect"/>
          <a:noFill/>
          <a:ln w="12700" cmpd="sng" cap="flat">
            <a:noFill/>
            <a:prstDash val="solid"/>
            <a:miter/>
          </a:ln>
        </p:spPr>
      </p:pic>
      <p:pic>
        <p:nvPicPr>
          <p:cNvPr id="74" name="图片" descr="preencoded.png"/>
          <p:cNvPicPr>
            <a:picLocks noChangeAspect="1"/>
          </p:cNvPicPr>
          <p:nvPr/>
        </p:nvPicPr>
        <p:blipFill>
          <a:blip r:embed="rId6" cstate="print"/>
          <a:stretch>
            <a:fillRect/>
          </a:stretch>
        </p:blipFill>
        <p:spPr>
          <a:xfrm rot="0">
            <a:off x="7946135" y="2112264"/>
            <a:ext cx="978407" cy="978408"/>
          </a:xfrm>
          <a:prstGeom prst="rect"/>
          <a:noFill/>
          <a:ln w="12700" cmpd="sng" cap="flat">
            <a:noFill/>
            <a:prstDash val="solid"/>
            <a:miter/>
          </a:ln>
        </p:spPr>
      </p:pic>
      <p:pic>
        <p:nvPicPr>
          <p:cNvPr id="75" name="图片" descr="preencoded.png"/>
          <p:cNvPicPr>
            <a:picLocks noChangeAspect="1"/>
          </p:cNvPicPr>
          <p:nvPr/>
        </p:nvPicPr>
        <p:blipFill>
          <a:blip r:embed="rId7" cstate="print"/>
          <a:stretch>
            <a:fillRect/>
          </a:stretch>
        </p:blipFill>
        <p:spPr>
          <a:xfrm rot="0">
            <a:off x="7946135" y="5980176"/>
            <a:ext cx="978407" cy="978407"/>
          </a:xfrm>
          <a:prstGeom prst="rect"/>
          <a:noFill/>
          <a:ln w="12700" cmpd="sng" cap="flat">
            <a:noFill/>
            <a:prstDash val="solid"/>
            <a:miter/>
          </a:ln>
        </p:spPr>
      </p:pic>
      <p:sp>
        <p:nvSpPr>
          <p:cNvPr id="76" name="矩形"/>
          <p:cNvSpPr>
            <a:spLocks/>
          </p:cNvSpPr>
          <p:nvPr/>
        </p:nvSpPr>
        <p:spPr>
          <a:xfrm rot="0">
            <a:off x="685800" y="1380744"/>
            <a:ext cx="13267944" cy="612647"/>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Digital Portfolio Project Overview(2)</a:t>
            </a:r>
            <a:endParaRPr lang="zh-CN" altLang="en-US" sz="3840" b="0" i="0" u="none" strike="noStrike" kern="0" cap="none" spc="0" baseline="0">
              <a:latin typeface="Droid Sans"/>
              <a:ea typeface="Droid Sans"/>
              <a:cs typeface="Lucida Sans"/>
            </a:endParaRPr>
          </a:p>
        </p:txBody>
      </p:sp>
      <p:sp>
        <p:nvSpPr>
          <p:cNvPr id="77" name="矩形"/>
          <p:cNvSpPr>
            <a:spLocks/>
          </p:cNvSpPr>
          <p:nvPr/>
        </p:nvSpPr>
        <p:spPr>
          <a:xfrm rot="0">
            <a:off x="786384" y="4032504"/>
            <a:ext cx="3538728" cy="310896"/>
          </a:xfrm>
          <a:prstGeom prst="rect"/>
          <a:noFill/>
          <a:ln w="12700" cmpd="sng" cap="flat">
            <a:noFill/>
            <a:prstDash val="solid"/>
            <a:miter/>
          </a:ln>
        </p:spPr>
        <p:txBody>
          <a:bodyPr vert="horz" wrap="none" lIns="0" tIns="0" rIns="0" bIns="0" anchor="ctr" anchorCtr="0">
            <a:prstTxWarp prst="textNoShape"/>
          </a:bodyPr>
          <a:lstStyle/>
          <a:p>
            <a:pPr marL="0" indent="0" algn="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Results and Screenshots</a:t>
            </a:r>
            <a:endParaRPr lang="zh-CN" altLang="en-US" sz="1920" b="0" i="0" u="none" strike="noStrike" kern="0" cap="none" spc="0" baseline="0">
              <a:latin typeface="Droid Sans"/>
              <a:ea typeface="Droid Sans"/>
              <a:cs typeface="Lucida Sans"/>
            </a:endParaRPr>
          </a:p>
        </p:txBody>
      </p:sp>
      <p:sp>
        <p:nvSpPr>
          <p:cNvPr id="78" name="矩形"/>
          <p:cNvSpPr>
            <a:spLocks/>
          </p:cNvSpPr>
          <p:nvPr/>
        </p:nvSpPr>
        <p:spPr>
          <a:xfrm rot="0">
            <a:off x="786384" y="4553712"/>
            <a:ext cx="3538728" cy="493775"/>
          </a:xfrm>
          <a:prstGeom prst="rect"/>
          <a:noFill/>
          <a:ln w="12700" cmpd="sng" cap="flat">
            <a:noFill/>
            <a:prstDash val="solid"/>
            <a:miter/>
          </a:ln>
        </p:spPr>
        <p:txBody>
          <a:bodyPr vert="horz" wrap="square" lIns="0" tIns="0" rIns="0" bIns="0" anchor="ctr" anchorCtr="0">
            <a:prstTxWarp prst="textNoShape"/>
          </a:bodyPr>
          <a:lstStyle/>
          <a:p>
            <a:pPr marL="0" indent="0" algn="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Present outcomes and visual representation of the project.</a:t>
            </a:r>
            <a:endParaRPr lang="zh-CN" altLang="en-US" sz="1530" b="0" i="0" u="none" strike="noStrike" kern="0" cap="none" spc="0" baseline="0">
              <a:latin typeface="Droid Sans"/>
              <a:ea typeface="Droid Sans"/>
              <a:cs typeface="Lucida Sans"/>
            </a:endParaRPr>
          </a:p>
        </p:txBody>
      </p:sp>
      <p:sp>
        <p:nvSpPr>
          <p:cNvPr id="79" name="矩形"/>
          <p:cNvSpPr>
            <a:spLocks/>
          </p:cNvSpPr>
          <p:nvPr/>
        </p:nvSpPr>
        <p:spPr>
          <a:xfrm rot="0">
            <a:off x="5020056" y="4352544"/>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1</a:t>
            </a:r>
            <a:endParaRPr lang="zh-CN" altLang="en-US" sz="1920" b="0" i="0" u="none" strike="noStrike" kern="0" cap="none" spc="0" baseline="0">
              <a:latin typeface="Droid Sans"/>
              <a:ea typeface="Droid Sans"/>
              <a:cs typeface="Lucida Sans"/>
            </a:endParaRPr>
          </a:p>
        </p:txBody>
      </p:sp>
      <p:sp>
        <p:nvSpPr>
          <p:cNvPr id="80" name="矩形"/>
          <p:cNvSpPr>
            <a:spLocks/>
          </p:cNvSpPr>
          <p:nvPr/>
        </p:nvSpPr>
        <p:spPr>
          <a:xfrm rot="0">
            <a:off x="8366760" y="2423160"/>
            <a:ext cx="146303" cy="365760"/>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2</a:t>
            </a:r>
            <a:endParaRPr lang="zh-CN" altLang="en-US" sz="1920" b="0" i="0" u="none" strike="noStrike" kern="0" cap="none" spc="0" baseline="0">
              <a:latin typeface="Droid Sans"/>
              <a:ea typeface="Droid Sans"/>
              <a:cs typeface="Lucida Sans"/>
            </a:endParaRPr>
          </a:p>
        </p:txBody>
      </p:sp>
      <p:sp>
        <p:nvSpPr>
          <p:cNvPr id="81" name="矩形"/>
          <p:cNvSpPr>
            <a:spLocks/>
          </p:cNvSpPr>
          <p:nvPr/>
        </p:nvSpPr>
        <p:spPr>
          <a:xfrm rot="0">
            <a:off x="9930384" y="2798064"/>
            <a:ext cx="3922775"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Conclusion</a:t>
            </a:r>
            <a:endParaRPr lang="zh-CN" altLang="en-US" sz="1920" b="0" i="0" u="none" strike="noStrike" kern="0" cap="none" spc="0" baseline="0">
              <a:latin typeface="Droid Sans"/>
              <a:ea typeface="Droid Sans"/>
              <a:cs typeface="Lucida Sans"/>
            </a:endParaRPr>
          </a:p>
        </p:txBody>
      </p:sp>
      <p:sp>
        <p:nvSpPr>
          <p:cNvPr id="82" name="矩形"/>
          <p:cNvSpPr>
            <a:spLocks/>
          </p:cNvSpPr>
          <p:nvPr/>
        </p:nvSpPr>
        <p:spPr>
          <a:xfrm rot="0">
            <a:off x="8366760" y="6291072"/>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3</a:t>
            </a:r>
            <a:endParaRPr lang="zh-CN" altLang="en-US" sz="1920" b="0" i="0" u="none" strike="noStrike" kern="0" cap="none" spc="0" baseline="0">
              <a:latin typeface="Droid Sans"/>
              <a:ea typeface="Droid Sans"/>
              <a:cs typeface="Lucida Sans"/>
            </a:endParaRPr>
          </a:p>
        </p:txBody>
      </p:sp>
      <p:sp>
        <p:nvSpPr>
          <p:cNvPr id="83" name="矩形"/>
          <p:cNvSpPr>
            <a:spLocks/>
          </p:cNvSpPr>
          <p:nvPr/>
        </p:nvSpPr>
        <p:spPr>
          <a:xfrm rot="0">
            <a:off x="9930384" y="3319272"/>
            <a:ext cx="3922775"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Summarize the project’s impact and future potential.</a:t>
            </a:r>
            <a:endParaRPr lang="zh-CN" altLang="en-US" sz="1530" b="0" i="0" u="none" strike="noStrike" kern="0" cap="none" spc="0" baseline="0">
              <a:latin typeface="Droid Sans"/>
              <a:ea typeface="Droid Sans"/>
              <a:cs typeface="Lucida Sans"/>
            </a:endParaRPr>
          </a:p>
        </p:txBody>
      </p:sp>
      <p:sp>
        <p:nvSpPr>
          <p:cNvPr id="84" name="矩形"/>
          <p:cNvSpPr>
            <a:spLocks/>
          </p:cNvSpPr>
          <p:nvPr/>
        </p:nvSpPr>
        <p:spPr>
          <a:xfrm rot="0">
            <a:off x="9930384" y="5266944"/>
            <a:ext cx="3922775"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GitHub Link</a:t>
            </a:r>
            <a:endParaRPr lang="zh-CN" altLang="en-US" sz="1920" b="0" i="0" u="none" strike="noStrike" kern="0" cap="none" spc="0" baseline="0">
              <a:latin typeface="Droid Sans"/>
              <a:ea typeface="Droid Sans"/>
              <a:cs typeface="Lucida Sans"/>
            </a:endParaRPr>
          </a:p>
        </p:txBody>
      </p:sp>
      <p:sp>
        <p:nvSpPr>
          <p:cNvPr id="85" name="矩形"/>
          <p:cNvSpPr>
            <a:spLocks/>
          </p:cNvSpPr>
          <p:nvPr/>
        </p:nvSpPr>
        <p:spPr>
          <a:xfrm rot="0">
            <a:off x="9930384" y="5788152"/>
            <a:ext cx="3922775"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Provide a link for accessing the project code and documentation.</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921859308"/>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88"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89" name="图片" descr="preencoded.png"/>
          <p:cNvPicPr>
            <a:picLocks noChangeAspect="1"/>
          </p:cNvPicPr>
          <p:nvPr/>
        </p:nvPicPr>
        <p:blipFill>
          <a:blip r:embed="rId2" cstate="print"/>
          <a:stretch>
            <a:fillRect/>
          </a:stretch>
        </p:blipFill>
        <p:spPr>
          <a:xfrm rot="0">
            <a:off x="0" y="0"/>
            <a:ext cx="14630401" cy="2322576"/>
          </a:xfrm>
          <a:prstGeom prst="rect"/>
          <a:noFill/>
          <a:ln w="12700" cmpd="sng" cap="flat">
            <a:noFill/>
            <a:prstDash val="solid"/>
            <a:miter/>
          </a:ln>
        </p:spPr>
      </p:pic>
      <p:pic>
        <p:nvPicPr>
          <p:cNvPr id="90" name="图片" descr="preencoded.png"/>
          <p:cNvPicPr>
            <a:picLocks noChangeAspect="1"/>
          </p:cNvPicPr>
          <p:nvPr/>
        </p:nvPicPr>
        <p:blipFill>
          <a:blip r:embed="rId3" cstate="print"/>
          <a:stretch>
            <a:fillRect/>
          </a:stretch>
        </p:blipFill>
        <p:spPr>
          <a:xfrm rot="0">
            <a:off x="704088" y="4626864"/>
            <a:ext cx="4270247" cy="1911096"/>
          </a:xfrm>
          <a:prstGeom prst="rect"/>
          <a:noFill/>
          <a:ln w="12700" cmpd="sng" cap="flat">
            <a:noFill/>
            <a:prstDash val="solid"/>
            <a:miter/>
          </a:ln>
        </p:spPr>
      </p:pic>
      <p:pic>
        <p:nvPicPr>
          <p:cNvPr id="91" name="图片" descr="preencoded.png"/>
          <p:cNvPicPr>
            <a:picLocks noChangeAspect="1"/>
          </p:cNvPicPr>
          <p:nvPr/>
        </p:nvPicPr>
        <p:blipFill>
          <a:blip r:embed="rId4" cstate="print"/>
          <a:stretch>
            <a:fillRect/>
          </a:stretch>
        </p:blipFill>
        <p:spPr>
          <a:xfrm rot="0">
            <a:off x="5184648" y="4626864"/>
            <a:ext cx="4270248" cy="1911096"/>
          </a:xfrm>
          <a:prstGeom prst="rect"/>
          <a:noFill/>
          <a:ln w="12700" cmpd="sng" cap="flat">
            <a:noFill/>
            <a:prstDash val="solid"/>
            <a:miter/>
          </a:ln>
        </p:spPr>
      </p:pic>
      <p:pic>
        <p:nvPicPr>
          <p:cNvPr id="92" name="图片" descr="preencoded.png"/>
          <p:cNvPicPr>
            <a:picLocks noChangeAspect="1"/>
          </p:cNvPicPr>
          <p:nvPr/>
        </p:nvPicPr>
        <p:blipFill>
          <a:blip r:embed="rId5" cstate="print"/>
          <a:stretch>
            <a:fillRect/>
          </a:stretch>
        </p:blipFill>
        <p:spPr>
          <a:xfrm rot="0">
            <a:off x="9674352" y="4626864"/>
            <a:ext cx="4270247" cy="1911096"/>
          </a:xfrm>
          <a:prstGeom prst="rect"/>
          <a:noFill/>
          <a:ln w="12700" cmpd="sng" cap="flat">
            <a:noFill/>
            <a:prstDash val="solid"/>
            <a:miter/>
          </a:ln>
        </p:spPr>
      </p:pic>
      <p:pic>
        <p:nvPicPr>
          <p:cNvPr id="93" name="图片" descr="preencoded.png"/>
          <p:cNvPicPr>
            <a:picLocks noChangeAspect="1"/>
          </p:cNvPicPr>
          <p:nvPr/>
        </p:nvPicPr>
        <p:blipFill>
          <a:blip r:embed="rId6" cstate="print"/>
          <a:stretch>
            <a:fillRect/>
          </a:stretch>
        </p:blipFill>
        <p:spPr>
          <a:xfrm rot="0">
            <a:off x="1481328" y="4828032"/>
            <a:ext cx="3291840" cy="1517903"/>
          </a:xfrm>
          <a:prstGeom prst="rect"/>
          <a:noFill/>
          <a:ln w="12700" cmpd="sng" cap="flat">
            <a:noFill/>
            <a:prstDash val="solid"/>
            <a:miter/>
          </a:ln>
        </p:spPr>
      </p:pic>
      <p:pic>
        <p:nvPicPr>
          <p:cNvPr id="94" name="图片" descr="preencoded.png"/>
          <p:cNvPicPr>
            <a:picLocks noChangeAspect="1"/>
          </p:cNvPicPr>
          <p:nvPr/>
        </p:nvPicPr>
        <p:blipFill>
          <a:blip r:embed="rId7" cstate="print"/>
          <a:stretch>
            <a:fillRect/>
          </a:stretch>
        </p:blipFill>
        <p:spPr>
          <a:xfrm rot="0">
            <a:off x="5971032" y="4828032"/>
            <a:ext cx="3291840" cy="1517903"/>
          </a:xfrm>
          <a:prstGeom prst="rect"/>
          <a:noFill/>
          <a:ln w="12700" cmpd="sng" cap="flat">
            <a:noFill/>
            <a:prstDash val="solid"/>
            <a:miter/>
          </a:ln>
        </p:spPr>
      </p:pic>
      <p:pic>
        <p:nvPicPr>
          <p:cNvPr id="95" name="图片" descr="preencoded.png"/>
          <p:cNvPicPr>
            <a:picLocks noChangeAspect="1"/>
          </p:cNvPicPr>
          <p:nvPr/>
        </p:nvPicPr>
        <p:blipFill>
          <a:blip r:embed="rId8" cstate="print"/>
          <a:stretch>
            <a:fillRect/>
          </a:stretch>
        </p:blipFill>
        <p:spPr>
          <a:xfrm rot="0">
            <a:off x="10451593" y="4828032"/>
            <a:ext cx="3291840" cy="1517903"/>
          </a:xfrm>
          <a:prstGeom prst="rect"/>
          <a:noFill/>
          <a:ln w="12700" cmpd="sng" cap="flat">
            <a:noFill/>
            <a:prstDash val="solid"/>
            <a:miter/>
          </a:ln>
        </p:spPr>
      </p:pic>
      <p:pic>
        <p:nvPicPr>
          <p:cNvPr id="96" name="图片" descr="preencoded.png"/>
          <p:cNvPicPr>
            <a:picLocks noChangeAspect="1"/>
          </p:cNvPicPr>
          <p:nvPr/>
        </p:nvPicPr>
        <p:blipFill>
          <a:blip r:embed="rId9" cstate="print"/>
          <a:stretch>
            <a:fillRect/>
          </a:stretch>
        </p:blipFill>
        <p:spPr>
          <a:xfrm rot="0">
            <a:off x="877824" y="4809744"/>
            <a:ext cx="420624" cy="420624"/>
          </a:xfrm>
          <a:prstGeom prst="rect"/>
          <a:noFill/>
          <a:ln w="12700" cmpd="sng" cap="flat">
            <a:noFill/>
            <a:prstDash val="solid"/>
            <a:miter/>
          </a:ln>
        </p:spPr>
      </p:pic>
      <p:pic>
        <p:nvPicPr>
          <p:cNvPr id="97" name="图片" descr="preencoded.png"/>
          <p:cNvPicPr>
            <a:picLocks noChangeAspect="1"/>
          </p:cNvPicPr>
          <p:nvPr/>
        </p:nvPicPr>
        <p:blipFill>
          <a:blip r:embed="rId10" cstate="print"/>
          <a:stretch>
            <a:fillRect/>
          </a:stretch>
        </p:blipFill>
        <p:spPr>
          <a:xfrm rot="0">
            <a:off x="5367528" y="4809744"/>
            <a:ext cx="420623" cy="420624"/>
          </a:xfrm>
          <a:prstGeom prst="rect"/>
          <a:noFill/>
          <a:ln w="12700" cmpd="sng" cap="flat">
            <a:noFill/>
            <a:prstDash val="solid"/>
            <a:miter/>
          </a:ln>
        </p:spPr>
      </p:pic>
      <p:pic>
        <p:nvPicPr>
          <p:cNvPr id="98" name="图片" descr="preencoded.png"/>
          <p:cNvPicPr>
            <a:picLocks noChangeAspect="1"/>
          </p:cNvPicPr>
          <p:nvPr/>
        </p:nvPicPr>
        <p:blipFill>
          <a:blip r:embed="rId11" cstate="print"/>
          <a:stretch>
            <a:fillRect/>
          </a:stretch>
        </p:blipFill>
        <p:spPr>
          <a:xfrm rot="0">
            <a:off x="9857232" y="4809744"/>
            <a:ext cx="420623" cy="420624"/>
          </a:xfrm>
          <a:prstGeom prst="rect"/>
          <a:noFill/>
          <a:ln w="12700" cmpd="sng" cap="flat">
            <a:noFill/>
            <a:prstDash val="solid"/>
            <a:miter/>
          </a:ln>
        </p:spPr>
      </p:pic>
      <p:sp>
        <p:nvSpPr>
          <p:cNvPr id="99" name="矩形"/>
          <p:cNvSpPr>
            <a:spLocks/>
          </p:cNvSpPr>
          <p:nvPr/>
        </p:nvSpPr>
        <p:spPr>
          <a:xfrm rot="0">
            <a:off x="685800" y="3785616"/>
            <a:ext cx="13267944" cy="612648"/>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Digital Portfolios: A Solution for Visibility</a:t>
            </a:r>
            <a:endParaRPr lang="zh-CN" altLang="en-US" sz="3840" b="0" i="0" u="none" strike="noStrike" kern="0" cap="none" spc="0" baseline="0">
              <a:latin typeface="Droid Sans"/>
              <a:ea typeface="Droid Sans"/>
              <a:cs typeface="Lucida Sans"/>
            </a:endParaRPr>
          </a:p>
        </p:txBody>
      </p:sp>
      <p:sp>
        <p:nvSpPr>
          <p:cNvPr id="100" name="矩形"/>
          <p:cNvSpPr>
            <a:spLocks/>
          </p:cNvSpPr>
          <p:nvPr/>
        </p:nvSpPr>
        <p:spPr>
          <a:xfrm rot="0">
            <a:off x="1024127" y="4846320"/>
            <a:ext cx="146303" cy="365760"/>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1</a:t>
            </a:r>
            <a:endParaRPr lang="zh-CN" altLang="en-US" sz="1920" b="0" i="0" u="none" strike="noStrike" kern="0" cap="none" spc="0" baseline="0">
              <a:latin typeface="Droid Sans"/>
              <a:ea typeface="Droid Sans"/>
              <a:cs typeface="Lucida Sans"/>
            </a:endParaRPr>
          </a:p>
        </p:txBody>
      </p:sp>
      <p:sp>
        <p:nvSpPr>
          <p:cNvPr id="101" name="矩形"/>
          <p:cNvSpPr>
            <a:spLocks/>
          </p:cNvSpPr>
          <p:nvPr/>
        </p:nvSpPr>
        <p:spPr>
          <a:xfrm rot="0">
            <a:off x="1481328" y="4828032"/>
            <a:ext cx="3291840" cy="612647"/>
          </a:xfrm>
          <a:prstGeom prst="rect"/>
          <a:noFill/>
          <a:ln w="12700" cmpd="sng" cap="flat">
            <a:noFill/>
            <a:prstDash val="solid"/>
            <a:miter/>
          </a:ln>
        </p:spPr>
        <p:txBody>
          <a:bodyPr vert="horz" wrap="squar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Traditional Resumes Limit Visibility</a:t>
            </a:r>
            <a:endParaRPr lang="zh-CN" altLang="en-US" sz="1920" b="0" i="0" u="none" strike="noStrike" kern="0" cap="none" spc="0" baseline="0">
              <a:latin typeface="Droid Sans"/>
              <a:ea typeface="Droid Sans"/>
              <a:cs typeface="Lucida Sans"/>
            </a:endParaRPr>
          </a:p>
        </p:txBody>
      </p:sp>
      <p:sp>
        <p:nvSpPr>
          <p:cNvPr id="102" name="矩形"/>
          <p:cNvSpPr>
            <a:spLocks/>
          </p:cNvSpPr>
          <p:nvPr/>
        </p:nvSpPr>
        <p:spPr>
          <a:xfrm rot="0">
            <a:off x="1481328" y="5614416"/>
            <a:ext cx="3291840" cy="731519"/>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Traditional resumes often fail to effectively showcase skills and projects.</a:t>
            </a:r>
            <a:endParaRPr lang="zh-CN" altLang="en-US" sz="1530" b="0" i="0" u="none" strike="noStrike" kern="0" cap="none" spc="0" baseline="0">
              <a:latin typeface="Droid Sans"/>
              <a:ea typeface="Droid Sans"/>
              <a:cs typeface="Lucida Sans"/>
            </a:endParaRPr>
          </a:p>
        </p:txBody>
      </p:sp>
      <p:sp>
        <p:nvSpPr>
          <p:cNvPr id="103" name="矩形"/>
          <p:cNvSpPr>
            <a:spLocks/>
          </p:cNvSpPr>
          <p:nvPr/>
        </p:nvSpPr>
        <p:spPr>
          <a:xfrm rot="0">
            <a:off x="5513831" y="4846320"/>
            <a:ext cx="146303" cy="365760"/>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2</a:t>
            </a:r>
            <a:endParaRPr lang="zh-CN" altLang="en-US" sz="1920" b="0" i="0" u="none" strike="noStrike" kern="0" cap="none" spc="0" baseline="0">
              <a:latin typeface="Droid Sans"/>
              <a:ea typeface="Droid Sans"/>
              <a:cs typeface="Lucida Sans"/>
            </a:endParaRPr>
          </a:p>
        </p:txBody>
      </p:sp>
      <p:sp>
        <p:nvSpPr>
          <p:cNvPr id="104" name="矩形"/>
          <p:cNvSpPr>
            <a:spLocks/>
          </p:cNvSpPr>
          <p:nvPr/>
        </p:nvSpPr>
        <p:spPr>
          <a:xfrm rot="0">
            <a:off x="5971032" y="4828032"/>
            <a:ext cx="3291840" cy="310895"/>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Lack of Online Presence</a:t>
            </a:r>
            <a:endParaRPr lang="zh-CN" altLang="en-US" sz="1920" b="0" i="0" u="none" strike="noStrike" kern="0" cap="none" spc="0" baseline="0">
              <a:latin typeface="Droid Sans"/>
              <a:ea typeface="Droid Sans"/>
              <a:cs typeface="Lucida Sans"/>
            </a:endParaRPr>
          </a:p>
        </p:txBody>
      </p:sp>
      <p:sp>
        <p:nvSpPr>
          <p:cNvPr id="105" name="矩形"/>
          <p:cNvSpPr>
            <a:spLocks/>
          </p:cNvSpPr>
          <p:nvPr/>
        </p:nvSpPr>
        <p:spPr>
          <a:xfrm rot="0">
            <a:off x="5971032" y="5303520"/>
            <a:ext cx="3291840"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Many students and professionals lack a structured online presence.</a:t>
            </a:r>
            <a:endParaRPr lang="zh-CN" altLang="en-US" sz="1530" b="0" i="0" u="none" strike="noStrike" kern="0" cap="none" spc="0" baseline="0">
              <a:latin typeface="Droid Sans"/>
              <a:ea typeface="Droid Sans"/>
              <a:cs typeface="Lucida Sans"/>
            </a:endParaRPr>
          </a:p>
        </p:txBody>
      </p:sp>
      <p:sp>
        <p:nvSpPr>
          <p:cNvPr id="106" name="矩形"/>
          <p:cNvSpPr>
            <a:spLocks/>
          </p:cNvSpPr>
          <p:nvPr/>
        </p:nvSpPr>
        <p:spPr>
          <a:xfrm rot="0">
            <a:off x="9994392" y="4846320"/>
            <a:ext cx="146303" cy="365760"/>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3</a:t>
            </a:r>
            <a:endParaRPr lang="zh-CN" altLang="en-US" sz="1920" b="0" i="0" u="none" strike="noStrike" kern="0" cap="none" spc="0" baseline="0">
              <a:latin typeface="Droid Sans"/>
              <a:ea typeface="Droid Sans"/>
              <a:cs typeface="Lucida Sans"/>
            </a:endParaRPr>
          </a:p>
        </p:txBody>
      </p:sp>
      <p:sp>
        <p:nvSpPr>
          <p:cNvPr id="107" name="矩形"/>
          <p:cNvSpPr>
            <a:spLocks/>
          </p:cNvSpPr>
          <p:nvPr/>
        </p:nvSpPr>
        <p:spPr>
          <a:xfrm rot="0">
            <a:off x="10451593" y="4828032"/>
            <a:ext cx="3291840" cy="612647"/>
          </a:xfrm>
          <a:prstGeom prst="rect"/>
          <a:noFill/>
          <a:ln w="12700" cmpd="sng" cap="flat">
            <a:noFill/>
            <a:prstDash val="solid"/>
            <a:miter/>
          </a:ln>
        </p:spPr>
        <p:txBody>
          <a:bodyPr vert="horz" wrap="squar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Digital Portfolios Offer Solutions</a:t>
            </a:r>
            <a:endParaRPr lang="zh-CN" altLang="en-US" sz="1920" b="0" i="0" u="none" strike="noStrike" kern="0" cap="none" spc="0" baseline="0">
              <a:latin typeface="Droid Sans"/>
              <a:ea typeface="Droid Sans"/>
              <a:cs typeface="Lucida Sans"/>
            </a:endParaRPr>
          </a:p>
        </p:txBody>
      </p:sp>
      <p:sp>
        <p:nvSpPr>
          <p:cNvPr id="108" name="矩形"/>
          <p:cNvSpPr>
            <a:spLocks/>
          </p:cNvSpPr>
          <p:nvPr/>
        </p:nvSpPr>
        <p:spPr>
          <a:xfrm rot="0">
            <a:off x="10451593" y="5614416"/>
            <a:ext cx="3291840" cy="731519"/>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Digital portfolios provide a comprehensive view of skills and achievements.</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451361360"/>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11"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12" name="图片" descr="preencoded.png"/>
          <p:cNvPicPr>
            <a:picLocks noChangeAspect="1"/>
          </p:cNvPicPr>
          <p:nvPr/>
        </p:nvPicPr>
        <p:blipFill>
          <a:blip r:embed="rId2" cstate="print"/>
          <a:stretch>
            <a:fillRect/>
          </a:stretch>
        </p:blipFill>
        <p:spPr>
          <a:xfrm rot="0">
            <a:off x="795528" y="2514600"/>
            <a:ext cx="4005072" cy="2642616"/>
          </a:xfrm>
          <a:prstGeom prst="rect"/>
          <a:noFill/>
          <a:ln w="12700" cmpd="sng" cap="flat">
            <a:noFill/>
            <a:prstDash val="solid"/>
            <a:miter/>
          </a:ln>
        </p:spPr>
      </p:pic>
      <p:pic>
        <p:nvPicPr>
          <p:cNvPr id="113" name="图片" descr="preencoded.png"/>
          <p:cNvPicPr>
            <a:picLocks noChangeAspect="1"/>
          </p:cNvPicPr>
          <p:nvPr/>
        </p:nvPicPr>
        <p:blipFill>
          <a:blip r:embed="rId3" cstate="print"/>
          <a:stretch>
            <a:fillRect/>
          </a:stretch>
        </p:blipFill>
        <p:spPr>
          <a:xfrm rot="0">
            <a:off x="5321808" y="2514600"/>
            <a:ext cx="4005072" cy="2642616"/>
          </a:xfrm>
          <a:prstGeom prst="rect"/>
          <a:noFill/>
          <a:ln w="12700" cmpd="sng" cap="flat">
            <a:noFill/>
            <a:prstDash val="solid"/>
            <a:miter/>
          </a:ln>
        </p:spPr>
      </p:pic>
      <p:pic>
        <p:nvPicPr>
          <p:cNvPr id="114" name="图片" descr="preencoded.png"/>
          <p:cNvPicPr>
            <a:picLocks noChangeAspect="1"/>
          </p:cNvPicPr>
          <p:nvPr/>
        </p:nvPicPr>
        <p:blipFill>
          <a:blip r:embed="rId4" cstate="print"/>
          <a:stretch>
            <a:fillRect/>
          </a:stretch>
        </p:blipFill>
        <p:spPr>
          <a:xfrm rot="0">
            <a:off x="9838943" y="2514600"/>
            <a:ext cx="4005072" cy="2642616"/>
          </a:xfrm>
          <a:prstGeom prst="rect"/>
          <a:noFill/>
          <a:ln w="12700" cmpd="sng" cap="flat">
            <a:noFill/>
            <a:prstDash val="solid"/>
            <a:miter/>
          </a:ln>
        </p:spPr>
      </p:pic>
      <p:sp>
        <p:nvSpPr>
          <p:cNvPr id="115" name="矩形"/>
          <p:cNvSpPr>
            <a:spLocks/>
          </p:cNvSpPr>
          <p:nvPr/>
        </p:nvSpPr>
        <p:spPr>
          <a:xfrm rot="0">
            <a:off x="685800" y="1572768"/>
            <a:ext cx="13267944" cy="612647"/>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Digital Portal Project Overview</a:t>
            </a:r>
            <a:endParaRPr lang="zh-CN" altLang="en-US" sz="3840" b="0" i="0" u="none" strike="noStrike" kern="0" cap="none" spc="0" baseline="0">
              <a:latin typeface="Droid Sans"/>
              <a:ea typeface="Droid Sans"/>
              <a:cs typeface="Lucida Sans"/>
            </a:endParaRPr>
          </a:p>
        </p:txBody>
      </p:sp>
      <p:sp>
        <p:nvSpPr>
          <p:cNvPr id="116" name="矩形"/>
          <p:cNvSpPr>
            <a:spLocks/>
          </p:cNvSpPr>
          <p:nvPr/>
        </p:nvSpPr>
        <p:spPr>
          <a:xfrm rot="0">
            <a:off x="795528" y="5349239"/>
            <a:ext cx="4005072" cy="310896"/>
          </a:xfrm>
          <a:prstGeom prst="rect"/>
          <a:noFill/>
          <a:ln w="12700" cmpd="sng" cap="flat">
            <a:noFill/>
            <a:prstDash val="solid"/>
            <a:miter/>
          </a:ln>
        </p:spPr>
        <p:txBody>
          <a:bodyPr vert="horz" wrap="none" lIns="0" tIns="0" rIns="0" bIns="0" anchor="ctr" anchorCtr="0">
            <a:prstTxWarp prst="textNoShape"/>
          </a:bodyPr>
          <a:lstStyle/>
          <a:p>
            <a:pPr marL="0" indent="0" algn="ct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Centralized Access</a:t>
            </a:r>
            <a:endParaRPr lang="zh-CN" altLang="en-US" sz="1920" b="0" i="0" u="none" strike="noStrike" kern="0" cap="none" spc="0" baseline="0">
              <a:latin typeface="Droid Sans"/>
              <a:ea typeface="Droid Sans"/>
              <a:cs typeface="Lucida Sans"/>
            </a:endParaRPr>
          </a:p>
        </p:txBody>
      </p:sp>
      <p:sp>
        <p:nvSpPr>
          <p:cNvPr id="117" name="矩形"/>
          <p:cNvSpPr>
            <a:spLocks/>
          </p:cNvSpPr>
          <p:nvPr/>
        </p:nvSpPr>
        <p:spPr>
          <a:xfrm rot="0">
            <a:off x="795528" y="5824728"/>
            <a:ext cx="4005072" cy="73151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Users can access multiple digital services and resources from a single location, enhancing convenience.</a:t>
            </a:r>
            <a:endParaRPr lang="zh-CN" altLang="en-US" sz="1530" b="0" i="0" u="none" strike="noStrike" kern="0" cap="none" spc="0" baseline="0">
              <a:latin typeface="Droid Sans"/>
              <a:ea typeface="Droid Sans"/>
              <a:cs typeface="Lucida Sans"/>
            </a:endParaRPr>
          </a:p>
        </p:txBody>
      </p:sp>
      <p:sp>
        <p:nvSpPr>
          <p:cNvPr id="118" name="矩形"/>
          <p:cNvSpPr>
            <a:spLocks/>
          </p:cNvSpPr>
          <p:nvPr/>
        </p:nvSpPr>
        <p:spPr>
          <a:xfrm rot="0">
            <a:off x="5321808" y="5349239"/>
            <a:ext cx="4005072" cy="310896"/>
          </a:xfrm>
          <a:prstGeom prst="rect"/>
          <a:noFill/>
          <a:ln w="12700" cmpd="sng" cap="flat">
            <a:noFill/>
            <a:prstDash val="solid"/>
            <a:miter/>
          </a:ln>
        </p:spPr>
        <p:txBody>
          <a:bodyPr vert="horz" wrap="none" lIns="0" tIns="0" rIns="0" bIns="0" anchor="ctr" anchorCtr="0">
            <a:prstTxWarp prst="textNoShape"/>
          </a:bodyPr>
          <a:lstStyle/>
          <a:p>
            <a:pPr marL="0" indent="0" algn="ct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Enhanced User Experience</a:t>
            </a:r>
            <a:endParaRPr lang="zh-CN" altLang="en-US" sz="1920" b="0" i="0" u="none" strike="noStrike" kern="0" cap="none" spc="0" baseline="0">
              <a:latin typeface="Droid Sans"/>
              <a:ea typeface="Droid Sans"/>
              <a:cs typeface="Lucida Sans"/>
            </a:endParaRPr>
          </a:p>
        </p:txBody>
      </p:sp>
      <p:sp>
        <p:nvSpPr>
          <p:cNvPr id="119" name="矩形"/>
          <p:cNvSpPr>
            <a:spLocks/>
          </p:cNvSpPr>
          <p:nvPr/>
        </p:nvSpPr>
        <p:spPr>
          <a:xfrm rot="0">
            <a:off x="5321808" y="5824728"/>
            <a:ext cx="4005072" cy="73151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The platform simplifies navigation and improves accessibility, making it user-friendly.</a:t>
            </a:r>
            <a:endParaRPr lang="zh-CN" altLang="en-US" sz="1530" b="0" i="0" u="none" strike="noStrike" kern="0" cap="none" spc="0" baseline="0">
              <a:latin typeface="Droid Sans"/>
              <a:ea typeface="Droid Sans"/>
              <a:cs typeface="Lucida Sans"/>
            </a:endParaRPr>
          </a:p>
        </p:txBody>
      </p:sp>
      <p:sp>
        <p:nvSpPr>
          <p:cNvPr id="120" name="矩形"/>
          <p:cNvSpPr>
            <a:spLocks/>
          </p:cNvSpPr>
          <p:nvPr/>
        </p:nvSpPr>
        <p:spPr>
          <a:xfrm rot="0">
            <a:off x="9838943" y="5349239"/>
            <a:ext cx="4005072" cy="310896"/>
          </a:xfrm>
          <a:prstGeom prst="rect"/>
          <a:noFill/>
          <a:ln w="12700" cmpd="sng" cap="flat">
            <a:noFill/>
            <a:prstDash val="solid"/>
            <a:miter/>
          </a:ln>
        </p:spPr>
        <p:txBody>
          <a:bodyPr vert="horz" wrap="none" lIns="0" tIns="0" rIns="0" bIns="0" anchor="ctr" anchorCtr="0">
            <a:prstTxWarp prst="textNoShape"/>
          </a:bodyPr>
          <a:lstStyle/>
          <a:p>
            <a:pPr marL="0" indent="0" algn="ct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Scalable Foundation</a:t>
            </a:r>
            <a:endParaRPr lang="zh-CN" altLang="en-US" sz="1920" b="0" i="0" u="none" strike="noStrike" kern="0" cap="none" spc="0" baseline="0">
              <a:latin typeface="Droid Sans"/>
              <a:ea typeface="Droid Sans"/>
              <a:cs typeface="Lucida Sans"/>
            </a:endParaRPr>
          </a:p>
        </p:txBody>
      </p:sp>
      <p:sp>
        <p:nvSpPr>
          <p:cNvPr id="121" name="矩形"/>
          <p:cNvSpPr>
            <a:spLocks/>
          </p:cNvSpPr>
          <p:nvPr/>
        </p:nvSpPr>
        <p:spPr>
          <a:xfrm rot="0">
            <a:off x="9838943" y="5824728"/>
            <a:ext cx="4005072" cy="73151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Built using HTML, CSS, and JavaScript, the project is designed to support future enhancements and updates.</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811552956"/>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24"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25" name="图片" descr="preencoded.png"/>
          <p:cNvPicPr>
            <a:picLocks noChangeAspect="1"/>
          </p:cNvPicPr>
          <p:nvPr/>
        </p:nvPicPr>
        <p:blipFill>
          <a:blip r:embed="rId2" cstate="print"/>
          <a:stretch>
            <a:fillRect/>
          </a:stretch>
        </p:blipFill>
        <p:spPr>
          <a:xfrm rot="0">
            <a:off x="5001768" y="2212848"/>
            <a:ext cx="4645152" cy="4645152"/>
          </a:xfrm>
          <a:prstGeom prst="rect"/>
          <a:noFill/>
          <a:ln w="12700" cmpd="sng" cap="flat">
            <a:noFill/>
            <a:prstDash val="solid"/>
            <a:miter/>
          </a:ln>
        </p:spPr>
      </p:pic>
      <p:pic>
        <p:nvPicPr>
          <p:cNvPr id="126" name="图片" descr="preencoded.png"/>
          <p:cNvPicPr>
            <a:picLocks noChangeAspect="1"/>
          </p:cNvPicPr>
          <p:nvPr/>
        </p:nvPicPr>
        <p:blipFill>
          <a:blip r:embed="rId3" cstate="print"/>
          <a:stretch>
            <a:fillRect/>
          </a:stretch>
        </p:blipFill>
        <p:spPr>
          <a:xfrm rot="0">
            <a:off x="5001768" y="2212848"/>
            <a:ext cx="4645152" cy="4645152"/>
          </a:xfrm>
          <a:prstGeom prst="rect"/>
          <a:noFill/>
          <a:ln w="12700" cmpd="sng" cap="flat">
            <a:noFill/>
            <a:prstDash val="solid"/>
            <a:miter/>
          </a:ln>
        </p:spPr>
      </p:pic>
      <p:pic>
        <p:nvPicPr>
          <p:cNvPr id="127" name="图片" descr="preencoded.png"/>
          <p:cNvPicPr>
            <a:picLocks noChangeAspect="1"/>
          </p:cNvPicPr>
          <p:nvPr/>
        </p:nvPicPr>
        <p:blipFill>
          <a:blip r:embed="rId4" cstate="print"/>
          <a:stretch>
            <a:fillRect/>
          </a:stretch>
        </p:blipFill>
        <p:spPr>
          <a:xfrm rot="0">
            <a:off x="5001768" y="2212848"/>
            <a:ext cx="4645152" cy="4645152"/>
          </a:xfrm>
          <a:prstGeom prst="rect"/>
          <a:noFill/>
          <a:ln w="12700" cmpd="sng" cap="flat">
            <a:noFill/>
            <a:prstDash val="solid"/>
            <a:miter/>
          </a:ln>
        </p:spPr>
      </p:pic>
      <p:pic>
        <p:nvPicPr>
          <p:cNvPr id="128" name="图片" descr="preencoded.png"/>
          <p:cNvPicPr>
            <a:picLocks noChangeAspect="1"/>
          </p:cNvPicPr>
          <p:nvPr/>
        </p:nvPicPr>
        <p:blipFill>
          <a:blip r:embed="rId5" cstate="print"/>
          <a:stretch>
            <a:fillRect/>
          </a:stretch>
        </p:blipFill>
        <p:spPr>
          <a:xfrm rot="0">
            <a:off x="5001768" y="2212848"/>
            <a:ext cx="4645152" cy="4645152"/>
          </a:xfrm>
          <a:prstGeom prst="rect"/>
          <a:noFill/>
          <a:ln w="12700" cmpd="sng" cap="flat">
            <a:noFill/>
            <a:prstDash val="solid"/>
            <a:miter/>
          </a:ln>
        </p:spPr>
      </p:pic>
      <p:sp>
        <p:nvSpPr>
          <p:cNvPr id="129" name="矩形"/>
          <p:cNvSpPr>
            <a:spLocks/>
          </p:cNvSpPr>
          <p:nvPr/>
        </p:nvSpPr>
        <p:spPr>
          <a:xfrm rot="0">
            <a:off x="685800" y="1380744"/>
            <a:ext cx="13267944" cy="612647"/>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End Users</a:t>
            </a:r>
            <a:endParaRPr lang="zh-CN" altLang="en-US" sz="3840" b="0" i="0" u="none" strike="noStrike" kern="0" cap="none" spc="0" baseline="0">
              <a:latin typeface="Droid Sans"/>
              <a:ea typeface="Droid Sans"/>
              <a:cs typeface="Lucida Sans"/>
            </a:endParaRPr>
          </a:p>
        </p:txBody>
      </p:sp>
      <p:sp>
        <p:nvSpPr>
          <p:cNvPr id="130" name="矩形"/>
          <p:cNvSpPr>
            <a:spLocks/>
          </p:cNvSpPr>
          <p:nvPr/>
        </p:nvSpPr>
        <p:spPr>
          <a:xfrm rot="0">
            <a:off x="786384" y="2670048"/>
            <a:ext cx="3922776" cy="310896"/>
          </a:xfrm>
          <a:prstGeom prst="rect"/>
          <a:noFill/>
          <a:ln w="12700" cmpd="sng" cap="flat">
            <a:noFill/>
            <a:prstDash val="solid"/>
            <a:miter/>
          </a:ln>
        </p:spPr>
        <p:txBody>
          <a:bodyPr vert="horz" wrap="none" lIns="0" tIns="0" rIns="0" bIns="0" anchor="ctr" anchorCtr="0">
            <a:prstTxWarp prst="textNoShape"/>
          </a:bodyPr>
          <a:lstStyle/>
          <a:p>
            <a:pPr marL="0" indent="0" algn="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Students</a:t>
            </a:r>
            <a:endParaRPr lang="zh-CN" altLang="en-US" sz="1920" b="0" i="0" u="none" strike="noStrike" kern="0" cap="none" spc="0" baseline="0">
              <a:latin typeface="Droid Sans"/>
              <a:ea typeface="Droid Sans"/>
              <a:cs typeface="Lucida Sans"/>
            </a:endParaRPr>
          </a:p>
        </p:txBody>
      </p:sp>
      <p:sp>
        <p:nvSpPr>
          <p:cNvPr id="131" name="矩形"/>
          <p:cNvSpPr>
            <a:spLocks/>
          </p:cNvSpPr>
          <p:nvPr/>
        </p:nvSpPr>
        <p:spPr>
          <a:xfrm rot="0">
            <a:off x="786384" y="3200400"/>
            <a:ext cx="3922776" cy="731520"/>
          </a:xfrm>
          <a:prstGeom prst="rect"/>
          <a:noFill/>
          <a:ln w="12700" cmpd="sng" cap="flat">
            <a:noFill/>
            <a:prstDash val="solid"/>
            <a:miter/>
          </a:ln>
        </p:spPr>
        <p:txBody>
          <a:bodyPr vert="horz" wrap="square" lIns="0" tIns="0" rIns="0" bIns="0" anchor="ctr" anchorCtr="0">
            <a:prstTxWarp prst="textNoShape"/>
          </a:bodyPr>
          <a:lstStyle/>
          <a:p>
            <a:pPr marL="0" indent="0" algn="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Individuals seeking to showcase their academic achievements, projects, and skills to potential employers.</a:t>
            </a:r>
            <a:endParaRPr lang="zh-CN" altLang="en-US" sz="1530" b="0" i="0" u="none" strike="noStrike" kern="0" cap="none" spc="0" baseline="0">
              <a:latin typeface="Droid Sans"/>
              <a:ea typeface="Droid Sans"/>
              <a:cs typeface="Lucida Sans"/>
            </a:endParaRPr>
          </a:p>
        </p:txBody>
      </p:sp>
      <p:sp>
        <p:nvSpPr>
          <p:cNvPr id="132" name="矩形"/>
          <p:cNvSpPr>
            <a:spLocks/>
          </p:cNvSpPr>
          <p:nvPr/>
        </p:nvSpPr>
        <p:spPr>
          <a:xfrm rot="0">
            <a:off x="786384" y="5138927"/>
            <a:ext cx="3922776" cy="310896"/>
          </a:xfrm>
          <a:prstGeom prst="rect"/>
          <a:noFill/>
          <a:ln w="12700" cmpd="sng" cap="flat">
            <a:noFill/>
            <a:prstDash val="solid"/>
            <a:miter/>
          </a:ln>
        </p:spPr>
        <p:txBody>
          <a:bodyPr vert="horz" wrap="none" lIns="0" tIns="0" rIns="0" bIns="0" anchor="ctr" anchorCtr="0">
            <a:prstTxWarp prst="textNoShape"/>
          </a:bodyPr>
          <a:lstStyle/>
          <a:p>
            <a:pPr marL="0" indent="0" algn="r">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Employers</a:t>
            </a:r>
            <a:endParaRPr lang="zh-CN" altLang="en-US" sz="1920" b="0" i="0" u="none" strike="noStrike" kern="0" cap="none" spc="0" baseline="0">
              <a:latin typeface="Droid Sans"/>
              <a:ea typeface="Droid Sans"/>
              <a:cs typeface="Lucida Sans"/>
            </a:endParaRPr>
          </a:p>
        </p:txBody>
      </p:sp>
      <p:sp>
        <p:nvSpPr>
          <p:cNvPr id="133" name="矩形"/>
          <p:cNvSpPr>
            <a:spLocks/>
          </p:cNvSpPr>
          <p:nvPr/>
        </p:nvSpPr>
        <p:spPr>
          <a:xfrm rot="0">
            <a:off x="786384" y="5669280"/>
            <a:ext cx="3922776" cy="731519"/>
          </a:xfrm>
          <a:prstGeom prst="rect"/>
          <a:noFill/>
          <a:ln w="12700" cmpd="sng" cap="flat">
            <a:noFill/>
            <a:prstDash val="solid"/>
            <a:miter/>
          </a:ln>
        </p:spPr>
        <p:txBody>
          <a:bodyPr vert="horz" wrap="square" lIns="0" tIns="0" rIns="0" bIns="0" anchor="ctr" anchorCtr="0">
            <a:prstTxWarp prst="textNoShape"/>
          </a:bodyPr>
          <a:lstStyle/>
          <a:p>
            <a:pPr marL="0" indent="0" algn="r">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Recruiters and hiring managers who can use the platform to find qualified candidates.</a:t>
            </a:r>
            <a:endParaRPr lang="zh-CN" altLang="en-US" sz="1530" b="0" i="0" u="none" strike="noStrike" kern="0" cap="none" spc="0" baseline="0">
              <a:latin typeface="Droid Sans"/>
              <a:ea typeface="Droid Sans"/>
              <a:cs typeface="Lucida Sans"/>
            </a:endParaRPr>
          </a:p>
        </p:txBody>
      </p:sp>
      <p:sp>
        <p:nvSpPr>
          <p:cNvPr id="134" name="矩形"/>
          <p:cNvSpPr>
            <a:spLocks/>
          </p:cNvSpPr>
          <p:nvPr/>
        </p:nvSpPr>
        <p:spPr>
          <a:xfrm rot="0">
            <a:off x="6099048" y="3209543"/>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1</a:t>
            </a:r>
            <a:endParaRPr lang="zh-CN" altLang="en-US" sz="1920" b="0" i="0" u="none" strike="noStrike" kern="0" cap="none" spc="0" baseline="0">
              <a:latin typeface="Droid Sans"/>
              <a:ea typeface="Droid Sans"/>
              <a:cs typeface="Lucida Sans"/>
            </a:endParaRPr>
          </a:p>
        </p:txBody>
      </p:sp>
      <p:sp>
        <p:nvSpPr>
          <p:cNvPr id="135" name="矩形"/>
          <p:cNvSpPr>
            <a:spLocks/>
          </p:cNvSpPr>
          <p:nvPr/>
        </p:nvSpPr>
        <p:spPr>
          <a:xfrm rot="0">
            <a:off x="6099048" y="5504688"/>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4</a:t>
            </a:r>
            <a:endParaRPr lang="zh-CN" altLang="en-US" sz="1920" b="0" i="0" u="none" strike="noStrike" kern="0" cap="none" spc="0" baseline="0">
              <a:latin typeface="Droid Sans"/>
              <a:ea typeface="Droid Sans"/>
              <a:cs typeface="Lucida Sans"/>
            </a:endParaRPr>
          </a:p>
        </p:txBody>
      </p:sp>
      <p:sp>
        <p:nvSpPr>
          <p:cNvPr id="136" name="矩形"/>
          <p:cNvSpPr>
            <a:spLocks/>
          </p:cNvSpPr>
          <p:nvPr/>
        </p:nvSpPr>
        <p:spPr>
          <a:xfrm rot="0">
            <a:off x="8403336" y="3209543"/>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2</a:t>
            </a:r>
            <a:endParaRPr lang="zh-CN" altLang="en-US" sz="1920" b="0" i="0" u="none" strike="noStrike" kern="0" cap="none" spc="0" baseline="0">
              <a:latin typeface="Droid Sans"/>
              <a:ea typeface="Droid Sans"/>
              <a:cs typeface="Lucida Sans"/>
            </a:endParaRPr>
          </a:p>
        </p:txBody>
      </p:sp>
      <p:sp>
        <p:nvSpPr>
          <p:cNvPr id="137" name="矩形"/>
          <p:cNvSpPr>
            <a:spLocks/>
          </p:cNvSpPr>
          <p:nvPr/>
        </p:nvSpPr>
        <p:spPr>
          <a:xfrm rot="0">
            <a:off x="8403336" y="5504688"/>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3</a:t>
            </a:r>
            <a:endParaRPr lang="zh-CN" altLang="en-US" sz="1920" b="0" i="0" u="none" strike="noStrike" kern="0" cap="none" spc="0" baseline="0">
              <a:latin typeface="Droid Sans"/>
              <a:ea typeface="Droid Sans"/>
              <a:cs typeface="Lucida Sans"/>
            </a:endParaRPr>
          </a:p>
        </p:txBody>
      </p:sp>
      <p:sp>
        <p:nvSpPr>
          <p:cNvPr id="138" name="矩形"/>
          <p:cNvSpPr>
            <a:spLocks/>
          </p:cNvSpPr>
          <p:nvPr/>
        </p:nvSpPr>
        <p:spPr>
          <a:xfrm rot="0">
            <a:off x="9930384" y="2670048"/>
            <a:ext cx="3922775"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Professionals</a:t>
            </a:r>
            <a:endParaRPr lang="zh-CN" altLang="en-US" sz="1920" b="0" i="0" u="none" strike="noStrike" kern="0" cap="none" spc="0" baseline="0">
              <a:latin typeface="Droid Sans"/>
              <a:ea typeface="Droid Sans"/>
              <a:cs typeface="Lucida Sans"/>
            </a:endParaRPr>
          </a:p>
        </p:txBody>
      </p:sp>
      <p:sp>
        <p:nvSpPr>
          <p:cNvPr id="139" name="矩形"/>
          <p:cNvSpPr>
            <a:spLocks/>
          </p:cNvSpPr>
          <p:nvPr/>
        </p:nvSpPr>
        <p:spPr>
          <a:xfrm rot="0">
            <a:off x="9930384" y="3200400"/>
            <a:ext cx="3922775" cy="731520"/>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Those looking to present their work experience and portfolio to enhance career opportunities.</a:t>
            </a:r>
            <a:endParaRPr lang="zh-CN" altLang="en-US" sz="1530" b="0" i="0" u="none" strike="noStrike" kern="0" cap="none" spc="0" baseline="0">
              <a:latin typeface="Droid Sans"/>
              <a:ea typeface="Droid Sans"/>
              <a:cs typeface="Lucida Sans"/>
            </a:endParaRPr>
          </a:p>
        </p:txBody>
      </p:sp>
      <p:sp>
        <p:nvSpPr>
          <p:cNvPr id="140" name="矩形"/>
          <p:cNvSpPr>
            <a:spLocks/>
          </p:cNvSpPr>
          <p:nvPr/>
        </p:nvSpPr>
        <p:spPr>
          <a:xfrm rot="0">
            <a:off x="9930384" y="5138927"/>
            <a:ext cx="3922775"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Educators</a:t>
            </a:r>
            <a:endParaRPr lang="zh-CN" altLang="en-US" sz="1920" b="0" i="0" u="none" strike="noStrike" kern="0" cap="none" spc="0" baseline="0">
              <a:latin typeface="Droid Sans"/>
              <a:ea typeface="Droid Sans"/>
              <a:cs typeface="Lucida Sans"/>
            </a:endParaRPr>
          </a:p>
        </p:txBody>
      </p:sp>
      <p:sp>
        <p:nvSpPr>
          <p:cNvPr id="141" name="矩形"/>
          <p:cNvSpPr>
            <a:spLocks/>
          </p:cNvSpPr>
          <p:nvPr/>
        </p:nvSpPr>
        <p:spPr>
          <a:xfrm rot="0">
            <a:off x="9930384" y="5669280"/>
            <a:ext cx="3922775" cy="731519"/>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Teachers who wish to provide a platform for students to display their projects and skills.</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117994155"/>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44"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45" name="图片" descr="preencoded.png"/>
          <p:cNvPicPr>
            <a:picLocks noChangeAspect="1"/>
          </p:cNvPicPr>
          <p:nvPr/>
        </p:nvPicPr>
        <p:blipFill>
          <a:blip r:embed="rId2" cstate="print"/>
          <a:stretch>
            <a:fillRect/>
          </a:stretch>
        </p:blipFill>
        <p:spPr>
          <a:xfrm rot="0">
            <a:off x="0" y="0"/>
            <a:ext cx="14630401" cy="2322576"/>
          </a:xfrm>
          <a:prstGeom prst="rect"/>
          <a:noFill/>
          <a:ln w="12700" cmpd="sng" cap="flat">
            <a:noFill/>
            <a:prstDash val="solid"/>
            <a:miter/>
          </a:ln>
        </p:spPr>
      </p:pic>
      <p:pic>
        <p:nvPicPr>
          <p:cNvPr id="146" name="图片" descr="preencoded.png"/>
          <p:cNvPicPr>
            <a:picLocks noChangeAspect="1"/>
          </p:cNvPicPr>
          <p:nvPr/>
        </p:nvPicPr>
        <p:blipFill>
          <a:blip r:embed="rId3" cstate="print"/>
          <a:stretch>
            <a:fillRect/>
          </a:stretch>
        </p:blipFill>
        <p:spPr>
          <a:xfrm rot="0">
            <a:off x="704088" y="4114800"/>
            <a:ext cx="6510528" cy="1362455"/>
          </a:xfrm>
          <a:prstGeom prst="rect"/>
          <a:noFill/>
          <a:ln w="12700" cmpd="sng" cap="flat">
            <a:noFill/>
            <a:prstDash val="solid"/>
            <a:miter/>
          </a:ln>
        </p:spPr>
      </p:pic>
      <p:pic>
        <p:nvPicPr>
          <p:cNvPr id="147" name="图片" descr="preencoded.png"/>
          <p:cNvPicPr>
            <a:picLocks noChangeAspect="1"/>
          </p:cNvPicPr>
          <p:nvPr/>
        </p:nvPicPr>
        <p:blipFill>
          <a:blip r:embed="rId4" cstate="print"/>
          <a:stretch>
            <a:fillRect/>
          </a:stretch>
        </p:blipFill>
        <p:spPr>
          <a:xfrm rot="0">
            <a:off x="704088" y="5696712"/>
            <a:ext cx="6510528" cy="1362456"/>
          </a:xfrm>
          <a:prstGeom prst="rect"/>
          <a:noFill/>
          <a:ln w="12700" cmpd="sng" cap="flat">
            <a:noFill/>
            <a:prstDash val="solid"/>
            <a:miter/>
          </a:ln>
        </p:spPr>
      </p:pic>
      <p:pic>
        <p:nvPicPr>
          <p:cNvPr id="148" name="图片" descr="preencoded.png"/>
          <p:cNvPicPr>
            <a:picLocks noChangeAspect="1"/>
          </p:cNvPicPr>
          <p:nvPr/>
        </p:nvPicPr>
        <p:blipFill>
          <a:blip r:embed="rId5" cstate="print"/>
          <a:stretch>
            <a:fillRect/>
          </a:stretch>
        </p:blipFill>
        <p:spPr>
          <a:xfrm rot="0">
            <a:off x="7434072" y="4114800"/>
            <a:ext cx="6510527" cy="1362455"/>
          </a:xfrm>
          <a:prstGeom prst="rect"/>
          <a:noFill/>
          <a:ln w="12700" cmpd="sng" cap="flat">
            <a:noFill/>
            <a:prstDash val="solid"/>
            <a:miter/>
          </a:ln>
        </p:spPr>
      </p:pic>
      <p:pic>
        <p:nvPicPr>
          <p:cNvPr id="149" name="图片" descr="preencoded.png"/>
          <p:cNvPicPr>
            <a:picLocks noChangeAspect="1"/>
          </p:cNvPicPr>
          <p:nvPr/>
        </p:nvPicPr>
        <p:blipFill>
          <a:blip r:embed="rId6" cstate="print"/>
          <a:stretch>
            <a:fillRect/>
          </a:stretch>
        </p:blipFill>
        <p:spPr>
          <a:xfrm rot="0">
            <a:off x="7434072" y="5696712"/>
            <a:ext cx="6510527" cy="1362456"/>
          </a:xfrm>
          <a:prstGeom prst="rect"/>
          <a:noFill/>
          <a:ln w="12700" cmpd="sng" cap="flat">
            <a:noFill/>
            <a:prstDash val="solid"/>
            <a:miter/>
          </a:ln>
        </p:spPr>
      </p:pic>
      <p:pic>
        <p:nvPicPr>
          <p:cNvPr id="150" name="图片" descr="preencoded.png"/>
          <p:cNvPicPr>
            <a:picLocks noChangeAspect="1"/>
          </p:cNvPicPr>
          <p:nvPr/>
        </p:nvPicPr>
        <p:blipFill>
          <a:blip r:embed="rId7" cstate="print"/>
          <a:stretch>
            <a:fillRect/>
          </a:stretch>
        </p:blipFill>
        <p:spPr>
          <a:xfrm rot="0">
            <a:off x="1481328" y="4306824"/>
            <a:ext cx="5532120" cy="969264"/>
          </a:xfrm>
          <a:prstGeom prst="rect"/>
          <a:noFill/>
          <a:ln w="12700" cmpd="sng" cap="flat">
            <a:noFill/>
            <a:prstDash val="solid"/>
            <a:miter/>
          </a:ln>
        </p:spPr>
      </p:pic>
      <p:pic>
        <p:nvPicPr>
          <p:cNvPr id="151" name="图片" descr="preencoded.png"/>
          <p:cNvPicPr>
            <a:picLocks noChangeAspect="1"/>
          </p:cNvPicPr>
          <p:nvPr/>
        </p:nvPicPr>
        <p:blipFill>
          <a:blip r:embed="rId8" cstate="print"/>
          <a:stretch>
            <a:fillRect/>
          </a:stretch>
        </p:blipFill>
        <p:spPr>
          <a:xfrm rot="0">
            <a:off x="1481328" y="5888735"/>
            <a:ext cx="5532120" cy="969263"/>
          </a:xfrm>
          <a:prstGeom prst="rect"/>
          <a:noFill/>
          <a:ln w="12700" cmpd="sng" cap="flat">
            <a:noFill/>
            <a:prstDash val="solid"/>
            <a:miter/>
          </a:ln>
        </p:spPr>
      </p:pic>
      <p:pic>
        <p:nvPicPr>
          <p:cNvPr id="152" name="图片" descr="preencoded.png"/>
          <p:cNvPicPr>
            <a:picLocks noChangeAspect="1"/>
          </p:cNvPicPr>
          <p:nvPr/>
        </p:nvPicPr>
        <p:blipFill>
          <a:blip r:embed="rId9" cstate="print"/>
          <a:stretch>
            <a:fillRect/>
          </a:stretch>
        </p:blipFill>
        <p:spPr>
          <a:xfrm rot="0">
            <a:off x="8211312" y="4306824"/>
            <a:ext cx="5532120" cy="969264"/>
          </a:xfrm>
          <a:prstGeom prst="rect"/>
          <a:noFill/>
          <a:ln w="12700" cmpd="sng" cap="flat">
            <a:noFill/>
            <a:prstDash val="solid"/>
            <a:miter/>
          </a:ln>
        </p:spPr>
      </p:pic>
      <p:pic>
        <p:nvPicPr>
          <p:cNvPr id="153" name="图片" descr="preencoded.png"/>
          <p:cNvPicPr>
            <a:picLocks noChangeAspect="1"/>
          </p:cNvPicPr>
          <p:nvPr/>
        </p:nvPicPr>
        <p:blipFill>
          <a:blip r:embed="rId10" cstate="print"/>
          <a:stretch>
            <a:fillRect/>
          </a:stretch>
        </p:blipFill>
        <p:spPr>
          <a:xfrm rot="0">
            <a:off x="8211312" y="5888735"/>
            <a:ext cx="5532120" cy="969263"/>
          </a:xfrm>
          <a:prstGeom prst="rect"/>
          <a:noFill/>
          <a:ln w="12700" cmpd="sng" cap="flat">
            <a:noFill/>
            <a:prstDash val="solid"/>
            <a:miter/>
          </a:ln>
        </p:spPr>
      </p:pic>
      <p:pic>
        <p:nvPicPr>
          <p:cNvPr id="154" name="图片" descr="preencoded.png"/>
          <p:cNvPicPr>
            <a:picLocks noChangeAspect="1"/>
          </p:cNvPicPr>
          <p:nvPr/>
        </p:nvPicPr>
        <p:blipFill>
          <a:blip r:embed="rId11" cstate="print"/>
          <a:stretch>
            <a:fillRect/>
          </a:stretch>
        </p:blipFill>
        <p:spPr>
          <a:xfrm rot="0">
            <a:off x="877824" y="4297680"/>
            <a:ext cx="420624" cy="420624"/>
          </a:xfrm>
          <a:prstGeom prst="rect"/>
          <a:noFill/>
          <a:ln w="12700" cmpd="sng" cap="flat">
            <a:noFill/>
            <a:prstDash val="solid"/>
            <a:miter/>
          </a:ln>
        </p:spPr>
      </p:pic>
      <p:pic>
        <p:nvPicPr>
          <p:cNvPr id="155" name="图片" descr="preencoded.png"/>
          <p:cNvPicPr>
            <a:picLocks noChangeAspect="1"/>
          </p:cNvPicPr>
          <p:nvPr/>
        </p:nvPicPr>
        <p:blipFill>
          <a:blip r:embed="rId12" cstate="print"/>
          <a:stretch>
            <a:fillRect/>
          </a:stretch>
        </p:blipFill>
        <p:spPr>
          <a:xfrm rot="0">
            <a:off x="877824" y="5879592"/>
            <a:ext cx="420624" cy="420623"/>
          </a:xfrm>
          <a:prstGeom prst="rect"/>
          <a:noFill/>
          <a:ln w="12700" cmpd="sng" cap="flat">
            <a:noFill/>
            <a:prstDash val="solid"/>
            <a:miter/>
          </a:ln>
        </p:spPr>
      </p:pic>
      <p:pic>
        <p:nvPicPr>
          <p:cNvPr id="156" name="图片" descr="preencoded.png"/>
          <p:cNvPicPr>
            <a:picLocks noChangeAspect="1"/>
          </p:cNvPicPr>
          <p:nvPr/>
        </p:nvPicPr>
        <p:blipFill>
          <a:blip r:embed="rId13" cstate="print"/>
          <a:stretch>
            <a:fillRect/>
          </a:stretch>
        </p:blipFill>
        <p:spPr>
          <a:xfrm rot="0">
            <a:off x="7616952" y="4297680"/>
            <a:ext cx="420624" cy="420624"/>
          </a:xfrm>
          <a:prstGeom prst="rect"/>
          <a:noFill/>
          <a:ln w="12700" cmpd="sng" cap="flat">
            <a:noFill/>
            <a:prstDash val="solid"/>
            <a:miter/>
          </a:ln>
        </p:spPr>
      </p:pic>
      <p:pic>
        <p:nvPicPr>
          <p:cNvPr id="157" name="图片" descr="preencoded.png"/>
          <p:cNvPicPr>
            <a:picLocks noChangeAspect="1"/>
          </p:cNvPicPr>
          <p:nvPr/>
        </p:nvPicPr>
        <p:blipFill>
          <a:blip r:embed="rId14" cstate="print"/>
          <a:stretch>
            <a:fillRect/>
          </a:stretch>
        </p:blipFill>
        <p:spPr>
          <a:xfrm rot="0">
            <a:off x="7616952" y="5879592"/>
            <a:ext cx="420624" cy="420623"/>
          </a:xfrm>
          <a:prstGeom prst="rect"/>
          <a:noFill/>
          <a:ln w="12700" cmpd="sng" cap="flat">
            <a:noFill/>
            <a:prstDash val="solid"/>
            <a:miter/>
          </a:ln>
        </p:spPr>
      </p:pic>
      <p:sp>
        <p:nvSpPr>
          <p:cNvPr id="158" name="矩形"/>
          <p:cNvSpPr>
            <a:spLocks/>
          </p:cNvSpPr>
          <p:nvPr/>
        </p:nvSpPr>
        <p:spPr>
          <a:xfrm rot="0">
            <a:off x="685800" y="3273552"/>
            <a:ext cx="13267944" cy="612648"/>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Tools and Technologies</a:t>
            </a:r>
            <a:endParaRPr lang="zh-CN" altLang="en-US" sz="3840" b="0" i="0" u="none" strike="noStrike" kern="0" cap="none" spc="0" baseline="0">
              <a:latin typeface="Droid Sans"/>
              <a:ea typeface="Droid Sans"/>
              <a:cs typeface="Lucida Sans"/>
            </a:endParaRPr>
          </a:p>
        </p:txBody>
      </p:sp>
      <p:sp>
        <p:nvSpPr>
          <p:cNvPr id="159" name="矩形"/>
          <p:cNvSpPr>
            <a:spLocks/>
          </p:cNvSpPr>
          <p:nvPr/>
        </p:nvSpPr>
        <p:spPr>
          <a:xfrm rot="0">
            <a:off x="1024127" y="4325112"/>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1</a:t>
            </a:r>
            <a:endParaRPr lang="zh-CN" altLang="en-US" sz="1920" b="0" i="0" u="none" strike="noStrike" kern="0" cap="none" spc="0" baseline="0">
              <a:latin typeface="Droid Sans"/>
              <a:ea typeface="Droid Sans"/>
              <a:cs typeface="Lucida Sans"/>
            </a:endParaRPr>
          </a:p>
        </p:txBody>
      </p:sp>
      <p:sp>
        <p:nvSpPr>
          <p:cNvPr id="160" name="矩形"/>
          <p:cNvSpPr>
            <a:spLocks/>
          </p:cNvSpPr>
          <p:nvPr/>
        </p:nvSpPr>
        <p:spPr>
          <a:xfrm rot="0">
            <a:off x="1481328" y="4306824"/>
            <a:ext cx="5532120"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HTML</a:t>
            </a:r>
            <a:endParaRPr lang="zh-CN" altLang="en-US" sz="1920" b="0" i="0" u="none" strike="noStrike" kern="0" cap="none" spc="0" baseline="0">
              <a:latin typeface="Droid Sans"/>
              <a:ea typeface="Droid Sans"/>
              <a:cs typeface="Lucida Sans"/>
            </a:endParaRPr>
          </a:p>
        </p:txBody>
      </p:sp>
      <p:sp>
        <p:nvSpPr>
          <p:cNvPr id="161" name="矩形"/>
          <p:cNvSpPr>
            <a:spLocks/>
          </p:cNvSpPr>
          <p:nvPr/>
        </p:nvSpPr>
        <p:spPr>
          <a:xfrm rot="0">
            <a:off x="1481328" y="4791456"/>
            <a:ext cx="5532120"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For structuring the web pages and content of the Digital Portal.</a:t>
            </a:r>
            <a:endParaRPr lang="zh-CN" altLang="en-US" sz="1530" b="0" i="0" u="none" strike="noStrike" kern="0" cap="none" spc="0" baseline="0">
              <a:latin typeface="Droid Sans"/>
              <a:ea typeface="Droid Sans"/>
              <a:cs typeface="Lucida Sans"/>
            </a:endParaRPr>
          </a:p>
        </p:txBody>
      </p:sp>
      <p:sp>
        <p:nvSpPr>
          <p:cNvPr id="162" name="矩形"/>
          <p:cNvSpPr>
            <a:spLocks/>
          </p:cNvSpPr>
          <p:nvPr/>
        </p:nvSpPr>
        <p:spPr>
          <a:xfrm rot="0">
            <a:off x="1024127" y="5907024"/>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3</a:t>
            </a:r>
            <a:endParaRPr lang="zh-CN" altLang="en-US" sz="1920" b="0" i="0" u="none" strike="noStrike" kern="0" cap="none" spc="0" baseline="0">
              <a:latin typeface="Droid Sans"/>
              <a:ea typeface="Droid Sans"/>
              <a:cs typeface="Lucida Sans"/>
            </a:endParaRPr>
          </a:p>
        </p:txBody>
      </p:sp>
      <p:sp>
        <p:nvSpPr>
          <p:cNvPr id="163" name="矩形"/>
          <p:cNvSpPr>
            <a:spLocks/>
          </p:cNvSpPr>
          <p:nvPr/>
        </p:nvSpPr>
        <p:spPr>
          <a:xfrm rot="0">
            <a:off x="1481328" y="5888735"/>
            <a:ext cx="5532120"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JavaScript</a:t>
            </a:r>
            <a:endParaRPr lang="zh-CN" altLang="en-US" sz="1920" b="0" i="0" u="none" strike="noStrike" kern="0" cap="none" spc="0" baseline="0">
              <a:latin typeface="Droid Sans"/>
              <a:ea typeface="Droid Sans"/>
              <a:cs typeface="Lucida Sans"/>
            </a:endParaRPr>
          </a:p>
        </p:txBody>
      </p:sp>
      <p:sp>
        <p:nvSpPr>
          <p:cNvPr id="164" name="矩形"/>
          <p:cNvSpPr>
            <a:spLocks/>
          </p:cNvSpPr>
          <p:nvPr/>
        </p:nvSpPr>
        <p:spPr>
          <a:xfrm rot="0">
            <a:off x="1481328" y="6373367"/>
            <a:ext cx="5532120"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For implementing interactive features and enhancing user engagement.</a:t>
            </a:r>
            <a:endParaRPr lang="zh-CN" altLang="en-US" sz="1530" b="0" i="0" u="none" strike="noStrike" kern="0" cap="none" spc="0" baseline="0">
              <a:latin typeface="Droid Sans"/>
              <a:ea typeface="Droid Sans"/>
              <a:cs typeface="Lucida Sans"/>
            </a:endParaRPr>
          </a:p>
        </p:txBody>
      </p:sp>
      <p:sp>
        <p:nvSpPr>
          <p:cNvPr id="165" name="矩形"/>
          <p:cNvSpPr>
            <a:spLocks/>
          </p:cNvSpPr>
          <p:nvPr/>
        </p:nvSpPr>
        <p:spPr>
          <a:xfrm rot="0">
            <a:off x="7754111" y="4325112"/>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2</a:t>
            </a:r>
            <a:endParaRPr lang="zh-CN" altLang="en-US" sz="1920" b="0" i="0" u="none" strike="noStrike" kern="0" cap="none" spc="0" baseline="0">
              <a:latin typeface="Droid Sans"/>
              <a:ea typeface="Droid Sans"/>
              <a:cs typeface="Lucida Sans"/>
            </a:endParaRPr>
          </a:p>
        </p:txBody>
      </p:sp>
      <p:sp>
        <p:nvSpPr>
          <p:cNvPr id="166" name="矩形"/>
          <p:cNvSpPr>
            <a:spLocks/>
          </p:cNvSpPr>
          <p:nvPr/>
        </p:nvSpPr>
        <p:spPr>
          <a:xfrm rot="0">
            <a:off x="8211312" y="4306824"/>
            <a:ext cx="5532120"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CSS</a:t>
            </a:r>
            <a:endParaRPr lang="zh-CN" altLang="en-US" sz="1920" b="0" i="0" u="none" strike="noStrike" kern="0" cap="none" spc="0" baseline="0">
              <a:latin typeface="Droid Sans"/>
              <a:ea typeface="Droid Sans"/>
              <a:cs typeface="Lucida Sans"/>
            </a:endParaRPr>
          </a:p>
        </p:txBody>
      </p:sp>
      <p:sp>
        <p:nvSpPr>
          <p:cNvPr id="167" name="矩形"/>
          <p:cNvSpPr>
            <a:spLocks/>
          </p:cNvSpPr>
          <p:nvPr/>
        </p:nvSpPr>
        <p:spPr>
          <a:xfrm rot="0">
            <a:off x="8211312" y="4791456"/>
            <a:ext cx="5532120"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To style the portal, ensuring a visually appealing and responsive design.</a:t>
            </a:r>
            <a:endParaRPr lang="zh-CN" altLang="en-US" sz="1530" b="0" i="0" u="none" strike="noStrike" kern="0" cap="none" spc="0" baseline="0">
              <a:latin typeface="Droid Sans"/>
              <a:ea typeface="Droid Sans"/>
              <a:cs typeface="Lucida Sans"/>
            </a:endParaRPr>
          </a:p>
        </p:txBody>
      </p:sp>
      <p:sp>
        <p:nvSpPr>
          <p:cNvPr id="168" name="矩形"/>
          <p:cNvSpPr>
            <a:spLocks/>
          </p:cNvSpPr>
          <p:nvPr/>
        </p:nvSpPr>
        <p:spPr>
          <a:xfrm rot="0">
            <a:off x="7754111" y="5907024"/>
            <a:ext cx="146303" cy="365759"/>
          </a:xfrm>
          <a:prstGeom prst="rect"/>
          <a:noFill/>
          <a:ln w="12700" cmpd="sng" cap="flat">
            <a:noFill/>
            <a:prstDash val="solid"/>
            <a:miter/>
          </a:ln>
        </p:spPr>
        <p:txBody>
          <a:bodyPr vert="horz" wrap="none" lIns="0" tIns="0" rIns="0" bIns="0" anchor="ctr" anchorCtr="0">
            <a:prstTxWarp prst="textNoShape"/>
          </a:bodyPr>
          <a:lstStyle/>
          <a:p>
            <a:pPr marL="0" indent="0" algn="l">
              <a:lnSpc>
                <a:spcPts val="2300"/>
              </a:lnSpc>
              <a:spcBef>
                <a:spcPts val="0"/>
              </a:spcBef>
              <a:spcAft>
                <a:spcPts val="0"/>
              </a:spcAft>
              <a:buNone/>
            </a:pPr>
            <a:r>
              <a:rPr lang="en-US" altLang="zh-CN" sz="1920" b="0" i="0" u="none" strike="noStrike" kern="0" cap="none" spc="0" baseline="0">
                <a:solidFill>
                  <a:srgbClr val="595959"/>
                </a:solidFill>
                <a:latin typeface="思源黑体-Medium" pitchFamily="34" charset="0"/>
                <a:ea typeface="思源黑体-Medium" pitchFamily="34" charset="0"/>
                <a:cs typeface="思源黑体-Medium" pitchFamily="34" charset="0"/>
              </a:rPr>
              <a:t>4</a:t>
            </a:r>
            <a:endParaRPr lang="zh-CN" altLang="en-US" sz="1920" b="0" i="0" u="none" strike="noStrike" kern="0" cap="none" spc="0" baseline="0">
              <a:latin typeface="Droid Sans"/>
              <a:ea typeface="Droid Sans"/>
              <a:cs typeface="Lucida Sans"/>
            </a:endParaRPr>
          </a:p>
        </p:txBody>
      </p:sp>
      <p:sp>
        <p:nvSpPr>
          <p:cNvPr id="169" name="矩形"/>
          <p:cNvSpPr>
            <a:spLocks/>
          </p:cNvSpPr>
          <p:nvPr/>
        </p:nvSpPr>
        <p:spPr>
          <a:xfrm rot="0">
            <a:off x="8211312" y="5888735"/>
            <a:ext cx="5532120"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Frameworks</a:t>
            </a:r>
            <a:endParaRPr lang="zh-CN" altLang="en-US" sz="1920" b="0" i="0" u="none" strike="noStrike" kern="0" cap="none" spc="0" baseline="0">
              <a:latin typeface="Droid Sans"/>
              <a:ea typeface="Droid Sans"/>
              <a:cs typeface="Lucida Sans"/>
            </a:endParaRPr>
          </a:p>
        </p:txBody>
      </p:sp>
      <p:sp>
        <p:nvSpPr>
          <p:cNvPr id="170" name="矩形"/>
          <p:cNvSpPr>
            <a:spLocks/>
          </p:cNvSpPr>
          <p:nvPr/>
        </p:nvSpPr>
        <p:spPr>
          <a:xfrm rot="0">
            <a:off x="8211312" y="6373367"/>
            <a:ext cx="5532120"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Potential use of libraries like Bootstrap for responsive design and jQuery for simplified scripting.</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2034557120"/>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73"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74" name="图片" descr="preencoded.png"/>
          <p:cNvPicPr>
            <a:picLocks noChangeAspect="1"/>
          </p:cNvPicPr>
          <p:nvPr/>
        </p:nvPicPr>
        <p:blipFill>
          <a:blip r:embed="rId2" cstate="print"/>
          <a:stretch>
            <a:fillRect/>
          </a:stretch>
        </p:blipFill>
        <p:spPr>
          <a:xfrm rot="0">
            <a:off x="0" y="0"/>
            <a:ext cx="14630401" cy="8238744"/>
          </a:xfrm>
          <a:prstGeom prst="rect"/>
          <a:noFill/>
          <a:ln w="12700" cmpd="sng" cap="flat">
            <a:noFill/>
            <a:prstDash val="solid"/>
            <a:miter/>
          </a:ln>
        </p:spPr>
      </p:pic>
      <p:pic>
        <p:nvPicPr>
          <p:cNvPr id="175" name="图片" descr="preencoded.png"/>
          <p:cNvPicPr>
            <a:picLocks noChangeAspect="1"/>
          </p:cNvPicPr>
          <p:nvPr/>
        </p:nvPicPr>
        <p:blipFill>
          <a:blip r:embed="rId3" cstate="print"/>
          <a:stretch>
            <a:fillRect/>
          </a:stretch>
        </p:blipFill>
        <p:spPr>
          <a:xfrm rot="0">
            <a:off x="685800" y="2788920"/>
            <a:ext cx="4297680" cy="1664208"/>
          </a:xfrm>
          <a:prstGeom prst="rect"/>
          <a:noFill/>
          <a:ln w="12700" cmpd="sng" cap="flat">
            <a:noFill/>
            <a:prstDash val="solid"/>
            <a:miter/>
          </a:ln>
        </p:spPr>
      </p:pic>
      <p:pic>
        <p:nvPicPr>
          <p:cNvPr id="176" name="图片" descr="preencoded.png"/>
          <p:cNvPicPr>
            <a:picLocks noChangeAspect="1"/>
          </p:cNvPicPr>
          <p:nvPr/>
        </p:nvPicPr>
        <p:blipFill>
          <a:blip r:embed="rId4" cstate="print"/>
          <a:stretch>
            <a:fillRect/>
          </a:stretch>
        </p:blipFill>
        <p:spPr>
          <a:xfrm rot="0">
            <a:off x="685800" y="4645152"/>
            <a:ext cx="6537960" cy="1417319"/>
          </a:xfrm>
          <a:prstGeom prst="rect"/>
          <a:noFill/>
          <a:ln w="12700" cmpd="sng" cap="flat">
            <a:noFill/>
            <a:prstDash val="solid"/>
            <a:miter/>
          </a:ln>
        </p:spPr>
      </p:pic>
      <p:pic>
        <p:nvPicPr>
          <p:cNvPr id="177" name="图片" descr="preencoded.png"/>
          <p:cNvPicPr>
            <a:picLocks noChangeAspect="1"/>
          </p:cNvPicPr>
          <p:nvPr/>
        </p:nvPicPr>
        <p:blipFill>
          <a:blip r:embed="rId5" cstate="print"/>
          <a:stretch>
            <a:fillRect/>
          </a:stretch>
        </p:blipFill>
        <p:spPr>
          <a:xfrm rot="0">
            <a:off x="5175504" y="2788920"/>
            <a:ext cx="4297680" cy="1664208"/>
          </a:xfrm>
          <a:prstGeom prst="rect"/>
          <a:noFill/>
          <a:ln w="12700" cmpd="sng" cap="flat">
            <a:noFill/>
            <a:prstDash val="solid"/>
            <a:miter/>
          </a:ln>
        </p:spPr>
      </p:pic>
      <p:pic>
        <p:nvPicPr>
          <p:cNvPr id="178" name="图片" descr="preencoded.png"/>
          <p:cNvPicPr>
            <a:picLocks noChangeAspect="1"/>
          </p:cNvPicPr>
          <p:nvPr/>
        </p:nvPicPr>
        <p:blipFill>
          <a:blip r:embed="rId6" cstate="print"/>
          <a:stretch>
            <a:fillRect/>
          </a:stretch>
        </p:blipFill>
        <p:spPr>
          <a:xfrm rot="0">
            <a:off x="7415784" y="4645152"/>
            <a:ext cx="6537961" cy="1417319"/>
          </a:xfrm>
          <a:prstGeom prst="rect"/>
          <a:noFill/>
          <a:ln w="12700" cmpd="sng" cap="flat">
            <a:noFill/>
            <a:prstDash val="solid"/>
            <a:miter/>
          </a:ln>
        </p:spPr>
      </p:pic>
      <p:pic>
        <p:nvPicPr>
          <p:cNvPr id="179" name="图片" descr="preencoded.png"/>
          <p:cNvPicPr>
            <a:picLocks noChangeAspect="1"/>
          </p:cNvPicPr>
          <p:nvPr/>
        </p:nvPicPr>
        <p:blipFill>
          <a:blip r:embed="rId7" cstate="print"/>
          <a:stretch>
            <a:fillRect/>
          </a:stretch>
        </p:blipFill>
        <p:spPr>
          <a:xfrm rot="0">
            <a:off x="9656064" y="2788920"/>
            <a:ext cx="4297680" cy="1664208"/>
          </a:xfrm>
          <a:prstGeom prst="rect"/>
          <a:noFill/>
          <a:ln w="12700" cmpd="sng" cap="flat">
            <a:noFill/>
            <a:prstDash val="solid"/>
            <a:miter/>
          </a:ln>
        </p:spPr>
      </p:pic>
      <p:sp>
        <p:nvSpPr>
          <p:cNvPr id="180" name="矩形"/>
          <p:cNvSpPr>
            <a:spLocks/>
          </p:cNvSpPr>
          <p:nvPr/>
        </p:nvSpPr>
        <p:spPr>
          <a:xfrm rot="0">
            <a:off x="685800" y="1956816"/>
            <a:ext cx="13267944" cy="612647"/>
          </a:xfrm>
          <a:prstGeom prst="rect"/>
          <a:noFill/>
          <a:ln w="12700" cmpd="sng" cap="flat">
            <a:noFill/>
            <a:prstDash val="solid"/>
            <a:miter/>
          </a:ln>
        </p:spPr>
        <p:txBody>
          <a:bodyPr vert="horz" wrap="none" lIns="0" tIns="0" rIns="0" bIns="0" anchor="ctr" anchorCtr="0">
            <a:prstTxWarp prst="textNoShape"/>
          </a:bodyPr>
          <a:lstStyle/>
          <a:p>
            <a:pPr marL="0" indent="0" algn="l">
              <a:lnSpc>
                <a:spcPts val="4800"/>
              </a:lnSpc>
              <a:spcBef>
                <a:spcPts val="0"/>
              </a:spcBef>
              <a:spcAft>
                <a:spcPts val="0"/>
              </a:spcAft>
              <a:buNone/>
            </a:pPr>
            <a:r>
              <a:rPr lang="en-US" altLang="zh-CN" sz="3840" b="0" i="0" u="none" strike="noStrike" kern="0" cap="none" spc="0" baseline="0">
                <a:solidFill>
                  <a:srgbClr val="1B3E88"/>
                </a:solidFill>
                <a:latin typeface="思源黑体-Regular" pitchFamily="34" charset="0"/>
                <a:ea typeface="思源黑体-Regular" pitchFamily="34" charset="0"/>
                <a:cs typeface="思源黑体-Regular" pitchFamily="34" charset="0"/>
              </a:rPr>
              <a:t>Features and Functionality</a:t>
            </a:r>
            <a:endParaRPr lang="zh-CN" altLang="en-US" sz="3840" b="0" i="0" u="none" strike="noStrike" kern="0" cap="none" spc="0" baseline="0">
              <a:latin typeface="Droid Sans"/>
              <a:ea typeface="Droid Sans"/>
              <a:cs typeface="Lucida Sans"/>
            </a:endParaRPr>
          </a:p>
        </p:txBody>
      </p:sp>
      <p:sp>
        <p:nvSpPr>
          <p:cNvPr id="181" name="矩形"/>
          <p:cNvSpPr>
            <a:spLocks/>
          </p:cNvSpPr>
          <p:nvPr/>
        </p:nvSpPr>
        <p:spPr>
          <a:xfrm rot="0">
            <a:off x="914400" y="3017519"/>
            <a:ext cx="3849623"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User Profiles</a:t>
            </a:r>
            <a:endParaRPr lang="zh-CN" altLang="en-US" sz="1920" b="0" i="0" u="none" strike="noStrike" kern="0" cap="none" spc="0" baseline="0">
              <a:latin typeface="Droid Sans"/>
              <a:ea typeface="Droid Sans"/>
              <a:cs typeface="Lucida Sans"/>
            </a:endParaRPr>
          </a:p>
        </p:txBody>
      </p:sp>
      <p:sp>
        <p:nvSpPr>
          <p:cNvPr id="182" name="矩形"/>
          <p:cNvSpPr>
            <a:spLocks/>
          </p:cNvSpPr>
          <p:nvPr/>
        </p:nvSpPr>
        <p:spPr>
          <a:xfrm rot="0">
            <a:off x="914400" y="3493008"/>
            <a:ext cx="3849623"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Users can create and customize profiles to showcase their skills and work.</a:t>
            </a:r>
            <a:endParaRPr lang="zh-CN" altLang="en-US" sz="1530" b="0" i="0" u="none" strike="noStrike" kern="0" cap="none" spc="0" baseline="0">
              <a:latin typeface="Droid Sans"/>
              <a:ea typeface="Droid Sans"/>
              <a:cs typeface="Lucida Sans"/>
            </a:endParaRPr>
          </a:p>
        </p:txBody>
      </p:sp>
      <p:sp>
        <p:nvSpPr>
          <p:cNvPr id="183" name="矩形"/>
          <p:cNvSpPr>
            <a:spLocks/>
          </p:cNvSpPr>
          <p:nvPr/>
        </p:nvSpPr>
        <p:spPr>
          <a:xfrm rot="0">
            <a:off x="914400" y="4873752"/>
            <a:ext cx="6089904"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Feedback System</a:t>
            </a:r>
            <a:endParaRPr lang="zh-CN" altLang="en-US" sz="1920" b="0" i="0" u="none" strike="noStrike" kern="0" cap="none" spc="0" baseline="0">
              <a:latin typeface="Droid Sans"/>
              <a:ea typeface="Droid Sans"/>
              <a:cs typeface="Lucida Sans"/>
            </a:endParaRPr>
          </a:p>
        </p:txBody>
      </p:sp>
      <p:sp>
        <p:nvSpPr>
          <p:cNvPr id="184" name="矩形"/>
          <p:cNvSpPr>
            <a:spLocks/>
          </p:cNvSpPr>
          <p:nvPr/>
        </p:nvSpPr>
        <p:spPr>
          <a:xfrm rot="0">
            <a:off x="914400" y="5349239"/>
            <a:ext cx="6089904"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Users can receive feedback from peers and mentors on their projects.</a:t>
            </a:r>
            <a:endParaRPr lang="zh-CN" altLang="en-US" sz="1530" b="0" i="0" u="none" strike="noStrike" kern="0" cap="none" spc="0" baseline="0">
              <a:latin typeface="Droid Sans"/>
              <a:ea typeface="Droid Sans"/>
              <a:cs typeface="Lucida Sans"/>
            </a:endParaRPr>
          </a:p>
        </p:txBody>
      </p:sp>
      <p:sp>
        <p:nvSpPr>
          <p:cNvPr id="185" name="矩形"/>
          <p:cNvSpPr>
            <a:spLocks/>
          </p:cNvSpPr>
          <p:nvPr/>
        </p:nvSpPr>
        <p:spPr>
          <a:xfrm rot="0">
            <a:off x="5394960" y="3017519"/>
            <a:ext cx="3849623"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Project Uploads</a:t>
            </a:r>
            <a:endParaRPr lang="zh-CN" altLang="en-US" sz="1920" b="0" i="0" u="none" strike="noStrike" kern="0" cap="none" spc="0" baseline="0">
              <a:latin typeface="Droid Sans"/>
              <a:ea typeface="Droid Sans"/>
              <a:cs typeface="Lucida Sans"/>
            </a:endParaRPr>
          </a:p>
        </p:txBody>
      </p:sp>
      <p:sp>
        <p:nvSpPr>
          <p:cNvPr id="186" name="矩形"/>
          <p:cNvSpPr>
            <a:spLocks/>
          </p:cNvSpPr>
          <p:nvPr/>
        </p:nvSpPr>
        <p:spPr>
          <a:xfrm rot="0">
            <a:off x="5394960" y="3493008"/>
            <a:ext cx="3849623" cy="731520"/>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Allows users to upload projects, documents, and multimedia to their portfolio.</a:t>
            </a:r>
            <a:endParaRPr lang="zh-CN" altLang="en-US" sz="1530" b="0" i="0" u="none" strike="noStrike" kern="0" cap="none" spc="0" baseline="0">
              <a:latin typeface="Droid Sans"/>
              <a:ea typeface="Droid Sans"/>
              <a:cs typeface="Lucida Sans"/>
            </a:endParaRPr>
          </a:p>
        </p:txBody>
      </p:sp>
      <p:sp>
        <p:nvSpPr>
          <p:cNvPr id="187" name="矩形"/>
          <p:cNvSpPr>
            <a:spLocks/>
          </p:cNvSpPr>
          <p:nvPr/>
        </p:nvSpPr>
        <p:spPr>
          <a:xfrm rot="0">
            <a:off x="7644384" y="4873752"/>
            <a:ext cx="6089903"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Share Options</a:t>
            </a:r>
            <a:endParaRPr lang="zh-CN" altLang="en-US" sz="1920" b="0" i="0" u="none" strike="noStrike" kern="0" cap="none" spc="0" baseline="0">
              <a:latin typeface="Droid Sans"/>
              <a:ea typeface="Droid Sans"/>
              <a:cs typeface="Lucida Sans"/>
            </a:endParaRPr>
          </a:p>
        </p:txBody>
      </p:sp>
      <p:sp>
        <p:nvSpPr>
          <p:cNvPr id="188" name="矩形"/>
          <p:cNvSpPr>
            <a:spLocks/>
          </p:cNvSpPr>
          <p:nvPr/>
        </p:nvSpPr>
        <p:spPr>
          <a:xfrm rot="0">
            <a:off x="7644384" y="5349239"/>
            <a:ext cx="6089903"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Integrated sharing capabilities to promote portfolios on social media platforms.</a:t>
            </a:r>
            <a:endParaRPr lang="zh-CN" altLang="en-US" sz="1530" b="0" i="0" u="none" strike="noStrike" kern="0" cap="none" spc="0" baseline="0">
              <a:latin typeface="Droid Sans"/>
              <a:ea typeface="Droid Sans"/>
              <a:cs typeface="Lucida Sans"/>
            </a:endParaRPr>
          </a:p>
        </p:txBody>
      </p:sp>
      <p:sp>
        <p:nvSpPr>
          <p:cNvPr id="189" name="矩形"/>
          <p:cNvSpPr>
            <a:spLocks/>
          </p:cNvSpPr>
          <p:nvPr/>
        </p:nvSpPr>
        <p:spPr>
          <a:xfrm rot="0">
            <a:off x="9884665" y="3017519"/>
            <a:ext cx="3849623" cy="310896"/>
          </a:xfrm>
          <a:prstGeom prst="rect"/>
          <a:noFill/>
          <a:ln w="12700" cmpd="sng" cap="flat">
            <a:noFill/>
            <a:prstDash val="solid"/>
            <a:miter/>
          </a:ln>
        </p:spPr>
        <p:txBody>
          <a:bodyPr vert="horz" wrap="none" lIns="0" tIns="0" rIns="0" bIns="0" anchor="ctr" anchorCtr="0">
            <a:prstTxWarp prst="textNoShape"/>
          </a:bodyPr>
          <a:lstStyle/>
          <a:p>
            <a:pPr marL="0" indent="0" algn="l">
              <a:lnSpc>
                <a:spcPts val="2400"/>
              </a:lnSpc>
              <a:spcBef>
                <a:spcPts val="0"/>
              </a:spcBef>
              <a:spcAft>
                <a:spcPts val="0"/>
              </a:spcAft>
              <a:buNone/>
            </a:pPr>
            <a:r>
              <a:rPr lang="en-US" altLang="zh-CN" sz="1920" b="0" i="0" u="none" strike="noStrike" kern="0" cap="none" spc="0" baseline="0">
                <a:solidFill>
                  <a:srgbClr val="000000"/>
                </a:solidFill>
                <a:latin typeface="思源黑体-Regular" pitchFamily="34" charset="0"/>
                <a:ea typeface="思源黑体-Regular" pitchFamily="34" charset="0"/>
                <a:cs typeface="思源黑体-Regular" pitchFamily="34" charset="0"/>
              </a:rPr>
              <a:t>Search Functionality</a:t>
            </a:r>
            <a:endParaRPr lang="zh-CN" altLang="en-US" sz="1920" b="0" i="0" u="none" strike="noStrike" kern="0" cap="none" spc="0" baseline="0">
              <a:latin typeface="Droid Sans"/>
              <a:ea typeface="Droid Sans"/>
              <a:cs typeface="Lucida Sans"/>
            </a:endParaRPr>
          </a:p>
        </p:txBody>
      </p:sp>
      <p:sp>
        <p:nvSpPr>
          <p:cNvPr id="190" name="矩形"/>
          <p:cNvSpPr>
            <a:spLocks/>
          </p:cNvSpPr>
          <p:nvPr/>
        </p:nvSpPr>
        <p:spPr>
          <a:xfrm rot="0">
            <a:off x="9884665" y="3493008"/>
            <a:ext cx="3849623" cy="493775"/>
          </a:xfrm>
          <a:prstGeom prst="rect"/>
          <a:noFill/>
          <a:ln w="12700" cmpd="sng" cap="flat">
            <a:noFill/>
            <a:prstDash val="solid"/>
            <a:miter/>
          </a:ln>
        </p:spPr>
        <p:txBody>
          <a:bodyPr vert="horz" wrap="square" lIns="0" tIns="0" rIns="0" bIns="0" anchor="ctr" anchorCtr="0">
            <a:prstTxWarp prst="textNoShape"/>
          </a:bodyPr>
          <a:lstStyle/>
          <a:p>
            <a:pPr marL="0" indent="0" algn="l">
              <a:lnSpc>
                <a:spcPts val="1920"/>
              </a:lnSpc>
              <a:spcBef>
                <a:spcPts val="0"/>
              </a:spcBef>
              <a:spcAft>
                <a:spcPts val="0"/>
              </a:spcAft>
              <a:buNone/>
            </a:pPr>
            <a:r>
              <a:rPr lang="en-US" altLang="zh-CN" sz="1530" b="0" i="0" u="none" strike="noStrike" kern="0" cap="none" spc="0" baseline="0">
                <a:solidFill>
                  <a:srgbClr val="000000"/>
                </a:solidFill>
                <a:latin typeface="思源黑体-Medium" pitchFamily="34" charset="0"/>
                <a:ea typeface="思源黑体-Medium" pitchFamily="34" charset="0"/>
                <a:cs typeface="思源黑体-Medium" pitchFamily="34" charset="0"/>
              </a:rPr>
              <a:t>Enables users to search for specific skills or projects within the portal.</a:t>
            </a:r>
            <a:endParaRPr lang="zh-CN" altLang="en-US" sz="153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98786581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
        <a:ea typeface=""/>
        <a:cs typeface=""/>
      </a:majorFont>
      <a:minorFont>
        <a:latin typeface=""/>
        <a:ea typeface=""/>
        <a:cs typeface=""/>
      </a:minorFont>
    </a:fontScheme>
    <a:fmtScheme name="Office Theme">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14</TotalTime>
  <Application>Yozo_Office</Application>
  <Company>PptxGenJS</Company>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root</cp:lastModifiedBy>
  <cp:revision>0</cp:revision>
  <dcterms:created xsi:type="dcterms:W3CDTF">2025-08-22T20:32:23Z</dcterms:created>
  <dcterms:modified xsi:type="dcterms:W3CDTF">2025-08-28T12:59:09Z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ICV">
    <vt:lpwstr>f1b9a6748f8843499a56a819aa0ec05d</vt:lpwstr>
  </property>
</Properties>
</file>